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8" r:id="rId7"/>
    <p:sldId id="259" r:id="rId8"/>
    <p:sldId id="360" r:id="rId9"/>
    <p:sldId id="260" r:id="rId10"/>
    <p:sldId id="343" r:id="rId11"/>
    <p:sldId id="344" r:id="rId12"/>
    <p:sldId id="306" r:id="rId13"/>
    <p:sldId id="352" r:id="rId14"/>
    <p:sldId id="349" r:id="rId15"/>
    <p:sldId id="355" r:id="rId16"/>
    <p:sldId id="310" r:id="rId17"/>
    <p:sldId id="358"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BDF6209-A0CE-3C4C-17E4-0104CC211706}" name="Dewey, Michael" initials="DM" userId="S::mld072@shsu.edu::83a113ed-9ec7-4477-a902-f835f246c709" providerId="AD"/>
  <p188:author id="{4E615B0F-29A0-1091-29E3-298028DF5532}" name="Withers, Amanda" initials="WA" userId="S::arw031@shsu.edu::214d8719-53eb-48fd-bc50-ee05b728432e" providerId="AD"/>
  <p188:author id="{E365E56A-865B-4165-460F-FBF6FE00D716}" name="Frey, Steven" initials="FS" userId="S::saf001@shsu.edu::cabaa665-3b4e-4eab-8dca-a68c239ecd5e" providerId="AD"/>
  <p188:author id="{C181CD78-5743-35A0-A401-E1603FDB989A}" name="Lockwood, Clint" initials="LC" userId="S::cwl005@shsu.edu::da18b89c-71ec-4397-b2a8-ee4c64433745" providerId="AD"/>
  <p188:author id="{FC76D5B1-3A84-1BDD-85EE-DADEAC11B4CB}" name="Chandler, Jacob" initials="JC" userId="S::ucs_jrc@shsu.edu::ed0d72d5-d1d1-4add-9306-31dc6d13c592" providerId="AD"/>
  <p188:author id="{8A32F1D2-EFCF-E2DA-5F92-33D0FECBF596}" name="Rumfield, Emmett" initials="ER" userId="S::etr001@SHSU.EDU::f7cfc41c-2222-4689-b9ce-a9946c2cb7f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0521E"/>
    <a:srgbClr val="E364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D6D030-993C-12B6-B0F0-423DBFAADE04}" v="5" dt="2024-04-17T18:06:00.590"/>
    <p1510:client id="{A10CA320-157C-46EF-9C02-B8B22AA4025F}" v="530" dt="2024-04-17T01:29:24.794"/>
    <p1510:client id="{E937DD08-D339-48BF-AAA1-F2690A0CB78A}" v="38" dt="2024-04-17T17:47:24.7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9" d="100"/>
          <a:sy n="99" d="100"/>
        </p:scale>
        <p:origin x="102"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 Vigne, Megan" userId="S::mas132@shsu.edu::cd5f0fd9-084f-4e3a-a873-5504dca11f22" providerId="AD" clId="Web-{24AE09D2-78B9-F618-C3EE-2AD14E424D0F}"/>
    <pc:docChg chg="modSld">
      <pc:chgData name="St Vigne, Megan" userId="S::mas132@shsu.edu::cd5f0fd9-084f-4e3a-a873-5504dca11f22" providerId="AD" clId="Web-{24AE09D2-78B9-F618-C3EE-2AD14E424D0F}" dt="2024-04-03T13:33:05.006" v="132" actId="1076"/>
      <pc:docMkLst>
        <pc:docMk/>
      </pc:docMkLst>
      <pc:sldChg chg="modSp">
        <pc:chgData name="St Vigne, Megan" userId="S::mas132@shsu.edu::cd5f0fd9-084f-4e3a-a873-5504dca11f22" providerId="AD" clId="Web-{24AE09D2-78B9-F618-C3EE-2AD14E424D0F}" dt="2024-04-03T13:33:05.006" v="132" actId="1076"/>
        <pc:sldMkLst>
          <pc:docMk/>
          <pc:sldMk cId="1249819653" sldId="258"/>
        </pc:sldMkLst>
        <pc:spChg chg="mod">
          <ac:chgData name="St Vigne, Megan" userId="S::mas132@shsu.edu::cd5f0fd9-084f-4e3a-a873-5504dca11f22" providerId="AD" clId="Web-{24AE09D2-78B9-F618-C3EE-2AD14E424D0F}" dt="2024-04-03T13:33:05.006" v="132" actId="1076"/>
          <ac:spMkLst>
            <pc:docMk/>
            <pc:sldMk cId="1249819653" sldId="258"/>
            <ac:spMk id="3" creationId="{433606AF-ABBC-BCE0-1627-02EF7093D913}"/>
          </ac:spMkLst>
        </pc:spChg>
      </pc:sldChg>
      <pc:sldChg chg="modSp">
        <pc:chgData name="St Vigne, Megan" userId="S::mas132@shsu.edu::cd5f0fd9-084f-4e3a-a873-5504dca11f22" providerId="AD" clId="Web-{24AE09D2-78B9-F618-C3EE-2AD14E424D0F}" dt="2024-04-03T13:29:40.280" v="83" actId="1076"/>
        <pc:sldMkLst>
          <pc:docMk/>
          <pc:sldMk cId="2849924398" sldId="260"/>
        </pc:sldMkLst>
        <pc:spChg chg="mod">
          <ac:chgData name="St Vigne, Megan" userId="S::mas132@shsu.edu::cd5f0fd9-084f-4e3a-a873-5504dca11f22" providerId="AD" clId="Web-{24AE09D2-78B9-F618-C3EE-2AD14E424D0F}" dt="2024-04-03T13:29:40.280" v="83" actId="1076"/>
          <ac:spMkLst>
            <pc:docMk/>
            <pc:sldMk cId="2849924398" sldId="260"/>
            <ac:spMk id="3" creationId="{433606AF-ABBC-BCE0-1627-02EF7093D913}"/>
          </ac:spMkLst>
        </pc:spChg>
      </pc:sldChg>
    </pc:docChg>
  </pc:docChgLst>
  <pc:docChgLst>
    <pc:chgData name="Marlin, Ryan" userId="b5e39b54-725a-4041-9c35-380fa8476452" providerId="ADAL" clId="{1BBA7EE3-6F09-4527-85A7-DD9C697C8AAA}"/>
    <pc:docChg chg="custSel modSld">
      <pc:chgData name="Marlin, Ryan" userId="b5e39b54-725a-4041-9c35-380fa8476452" providerId="ADAL" clId="{1BBA7EE3-6F09-4527-85A7-DD9C697C8AAA}" dt="2024-04-04T19:58:58.047" v="791"/>
      <pc:docMkLst>
        <pc:docMk/>
      </pc:docMkLst>
      <pc:sldChg chg="modSp mod">
        <pc:chgData name="Marlin, Ryan" userId="b5e39b54-725a-4041-9c35-380fa8476452" providerId="ADAL" clId="{1BBA7EE3-6F09-4527-85A7-DD9C697C8AAA}" dt="2024-04-04T19:58:48.006" v="788" actId="21"/>
        <pc:sldMkLst>
          <pc:docMk/>
          <pc:sldMk cId="2960643030" sldId="259"/>
        </pc:sldMkLst>
        <pc:spChg chg="mod">
          <ac:chgData name="Marlin, Ryan" userId="b5e39b54-725a-4041-9c35-380fa8476452" providerId="ADAL" clId="{1BBA7EE3-6F09-4527-85A7-DD9C697C8AAA}" dt="2024-04-04T19:58:48.006" v="788" actId="21"/>
          <ac:spMkLst>
            <pc:docMk/>
            <pc:sldMk cId="2960643030" sldId="259"/>
            <ac:spMk id="3" creationId="{433606AF-ABBC-BCE0-1627-02EF7093D913}"/>
          </ac:spMkLst>
        </pc:spChg>
      </pc:sldChg>
      <pc:sldChg chg="modSp mod">
        <pc:chgData name="Marlin, Ryan" userId="b5e39b54-725a-4041-9c35-380fa8476452" providerId="ADAL" clId="{1BBA7EE3-6F09-4527-85A7-DD9C697C8AAA}" dt="2024-04-04T19:57:40.137" v="787" actId="20577"/>
        <pc:sldMkLst>
          <pc:docMk/>
          <pc:sldMk cId="2849924398" sldId="260"/>
        </pc:sldMkLst>
        <pc:spChg chg="mod">
          <ac:chgData name="Marlin, Ryan" userId="b5e39b54-725a-4041-9c35-380fa8476452" providerId="ADAL" clId="{1BBA7EE3-6F09-4527-85A7-DD9C697C8AAA}" dt="2024-04-04T19:57:40.137" v="787" actId="20577"/>
          <ac:spMkLst>
            <pc:docMk/>
            <pc:sldMk cId="2849924398" sldId="260"/>
            <ac:spMk id="3" creationId="{433606AF-ABBC-BCE0-1627-02EF7093D913}"/>
          </ac:spMkLst>
        </pc:spChg>
      </pc:sldChg>
      <pc:sldChg chg="modSp mod">
        <pc:chgData name="Marlin, Ryan" userId="b5e39b54-725a-4041-9c35-380fa8476452" providerId="ADAL" clId="{1BBA7EE3-6F09-4527-85A7-DD9C697C8AAA}" dt="2024-04-04T19:58:58.047" v="791"/>
        <pc:sldMkLst>
          <pc:docMk/>
          <pc:sldMk cId="990550925" sldId="261"/>
        </pc:sldMkLst>
        <pc:spChg chg="mod">
          <ac:chgData name="Marlin, Ryan" userId="b5e39b54-725a-4041-9c35-380fa8476452" providerId="ADAL" clId="{1BBA7EE3-6F09-4527-85A7-DD9C697C8AAA}" dt="2024-04-04T19:58:58.047" v="791"/>
          <ac:spMkLst>
            <pc:docMk/>
            <pc:sldMk cId="990550925" sldId="261"/>
            <ac:spMk id="3" creationId="{433606AF-ABBC-BCE0-1627-02EF7093D913}"/>
          </ac:spMkLst>
        </pc:spChg>
      </pc:sldChg>
      <pc:sldChg chg="modSp mod">
        <pc:chgData name="Marlin, Ryan" userId="b5e39b54-725a-4041-9c35-380fa8476452" providerId="ADAL" clId="{1BBA7EE3-6F09-4527-85A7-DD9C697C8AAA}" dt="2024-04-04T19:46:22.798" v="241" actId="20577"/>
        <pc:sldMkLst>
          <pc:docMk/>
          <pc:sldMk cId="408527237" sldId="361"/>
        </pc:sldMkLst>
        <pc:spChg chg="mod">
          <ac:chgData name="Marlin, Ryan" userId="b5e39b54-725a-4041-9c35-380fa8476452" providerId="ADAL" clId="{1BBA7EE3-6F09-4527-85A7-DD9C697C8AAA}" dt="2024-04-04T19:46:22.798" v="241" actId="20577"/>
          <ac:spMkLst>
            <pc:docMk/>
            <pc:sldMk cId="408527237" sldId="361"/>
            <ac:spMk id="3" creationId="{433606AF-ABBC-BCE0-1627-02EF7093D913}"/>
          </ac:spMkLst>
        </pc:spChg>
      </pc:sldChg>
    </pc:docChg>
  </pc:docChgLst>
  <pc:docChgLst>
    <pc:chgData name="Theodori, Ann" userId="S::aet011@shsu.edu::2d1ff464-5773-4ec2-8e26-d81c19e5284c" providerId="AD" clId="Web-{A755A4CE-8451-5D39-BED8-7CADE2B95A3B}"/>
    <pc:docChg chg="modSld">
      <pc:chgData name="Theodori, Ann" userId="S::aet011@shsu.edu::2d1ff464-5773-4ec2-8e26-d81c19e5284c" providerId="AD" clId="Web-{A755A4CE-8451-5D39-BED8-7CADE2B95A3B}" dt="2024-04-09T16:25:03.946" v="247"/>
      <pc:docMkLst>
        <pc:docMk/>
      </pc:docMkLst>
      <pc:sldChg chg="modSp">
        <pc:chgData name="Theodori, Ann" userId="S::aet011@shsu.edu::2d1ff464-5773-4ec2-8e26-d81c19e5284c" providerId="AD" clId="Web-{A755A4CE-8451-5D39-BED8-7CADE2B95A3B}" dt="2024-04-09T16:25:03.946" v="247"/>
        <pc:sldMkLst>
          <pc:docMk/>
          <pc:sldMk cId="221640236" sldId="343"/>
        </pc:sldMkLst>
        <pc:graphicFrameChg chg="mod modGraphic">
          <ac:chgData name="Theodori, Ann" userId="S::aet011@shsu.edu::2d1ff464-5773-4ec2-8e26-d81c19e5284c" providerId="AD" clId="Web-{A755A4CE-8451-5D39-BED8-7CADE2B95A3B}" dt="2024-04-09T16:25:03.946" v="247"/>
          <ac:graphicFrameMkLst>
            <pc:docMk/>
            <pc:sldMk cId="221640236" sldId="343"/>
            <ac:graphicFrameMk id="7" creationId="{36544537-0874-9962-A4E6-AB420D7A3929}"/>
          </ac:graphicFrameMkLst>
        </pc:graphicFrameChg>
      </pc:sldChg>
    </pc:docChg>
  </pc:docChgLst>
  <pc:docChgLst>
    <pc:chgData name="Frey, Steven" userId="S::saf001@shsu.edu::cabaa665-3b4e-4eab-8dca-a68c239ecd5e" providerId="AD" clId="Web-{DA2064FA-2422-5DD5-519C-AF9CFE0E1976}"/>
    <pc:docChg chg="modSld">
      <pc:chgData name="Frey, Steven" userId="S::saf001@shsu.edu::cabaa665-3b4e-4eab-8dca-a68c239ecd5e" providerId="AD" clId="Web-{DA2064FA-2422-5DD5-519C-AF9CFE0E1976}" dt="2024-04-09T18:29:50.084" v="1"/>
      <pc:docMkLst>
        <pc:docMk/>
      </pc:docMkLst>
      <pc:sldChg chg="modSp">
        <pc:chgData name="Frey, Steven" userId="S::saf001@shsu.edu::cabaa665-3b4e-4eab-8dca-a68c239ecd5e" providerId="AD" clId="Web-{DA2064FA-2422-5DD5-519C-AF9CFE0E1976}" dt="2024-04-09T18:29:50.084" v="1"/>
        <pc:sldMkLst>
          <pc:docMk/>
          <pc:sldMk cId="4160002572" sldId="310"/>
        </pc:sldMkLst>
        <pc:graphicFrameChg chg="mod modGraphic">
          <ac:chgData name="Frey, Steven" userId="S::saf001@shsu.edu::cabaa665-3b4e-4eab-8dca-a68c239ecd5e" providerId="AD" clId="Web-{DA2064FA-2422-5DD5-519C-AF9CFE0E1976}" dt="2024-04-09T18:29:50.084" v="1"/>
          <ac:graphicFrameMkLst>
            <pc:docMk/>
            <pc:sldMk cId="4160002572" sldId="310"/>
            <ac:graphicFrameMk id="7" creationId="{36544537-0874-9962-A4E6-AB420D7A3929}"/>
          </ac:graphicFrameMkLst>
        </pc:graphicFrameChg>
      </pc:sldChg>
    </pc:docChg>
  </pc:docChgLst>
  <pc:docChgLst>
    <pc:chgData name="Thielemann, Heather" userId="9a50a736-49b5-4942-bf6e-a05eda0f41df" providerId="ADAL" clId="{A10CA320-157C-46EF-9C02-B8B22AA4025F}"/>
    <pc:docChg chg="undo custSel delSld modSld">
      <pc:chgData name="Thielemann, Heather" userId="9a50a736-49b5-4942-bf6e-a05eda0f41df" providerId="ADAL" clId="{A10CA320-157C-46EF-9C02-B8B22AA4025F}" dt="2024-04-15T21:55:28.984" v="526" actId="120"/>
      <pc:docMkLst>
        <pc:docMk/>
      </pc:docMkLst>
      <pc:sldChg chg="modSp mod">
        <pc:chgData name="Thielemann, Heather" userId="9a50a736-49b5-4942-bf6e-a05eda0f41df" providerId="ADAL" clId="{A10CA320-157C-46EF-9C02-B8B22AA4025F}" dt="2024-04-15T21:54:00.900" v="525" actId="20577"/>
        <pc:sldMkLst>
          <pc:docMk/>
          <pc:sldMk cId="1249819653" sldId="258"/>
        </pc:sldMkLst>
        <pc:spChg chg="mod">
          <ac:chgData name="Thielemann, Heather" userId="9a50a736-49b5-4942-bf6e-a05eda0f41df" providerId="ADAL" clId="{A10CA320-157C-46EF-9C02-B8B22AA4025F}" dt="2024-04-15T21:54:00.900" v="525" actId="20577"/>
          <ac:spMkLst>
            <pc:docMk/>
            <pc:sldMk cId="1249819653" sldId="258"/>
            <ac:spMk id="3" creationId="{433606AF-ABBC-BCE0-1627-02EF7093D913}"/>
          </ac:spMkLst>
        </pc:spChg>
      </pc:sldChg>
      <pc:sldChg chg="modSp mod">
        <pc:chgData name="Thielemann, Heather" userId="9a50a736-49b5-4942-bf6e-a05eda0f41df" providerId="ADAL" clId="{A10CA320-157C-46EF-9C02-B8B22AA4025F}" dt="2024-04-15T21:55:28.984" v="526" actId="120"/>
        <pc:sldMkLst>
          <pc:docMk/>
          <pc:sldMk cId="2960643030" sldId="259"/>
        </pc:sldMkLst>
        <pc:spChg chg="mod">
          <ac:chgData name="Thielemann, Heather" userId="9a50a736-49b5-4942-bf6e-a05eda0f41df" providerId="ADAL" clId="{A10CA320-157C-46EF-9C02-B8B22AA4025F}" dt="2024-04-15T21:55:28.984" v="526" actId="120"/>
          <ac:spMkLst>
            <pc:docMk/>
            <pc:sldMk cId="2960643030" sldId="259"/>
            <ac:spMk id="3" creationId="{433606AF-ABBC-BCE0-1627-02EF7093D913}"/>
          </ac:spMkLst>
        </pc:spChg>
      </pc:sldChg>
      <pc:sldChg chg="addSp delSp modSp mod">
        <pc:chgData name="Thielemann, Heather" userId="9a50a736-49b5-4942-bf6e-a05eda0f41df" providerId="ADAL" clId="{A10CA320-157C-46EF-9C02-B8B22AA4025F}" dt="2024-04-15T21:37:58.332" v="385" actId="13926"/>
        <pc:sldMkLst>
          <pc:docMk/>
          <pc:sldMk cId="2849924398" sldId="260"/>
        </pc:sldMkLst>
        <pc:spChg chg="mod">
          <ac:chgData name="Thielemann, Heather" userId="9a50a736-49b5-4942-bf6e-a05eda0f41df" providerId="ADAL" clId="{A10CA320-157C-46EF-9C02-B8B22AA4025F}" dt="2024-04-15T21:37:58.332" v="385" actId="13926"/>
          <ac:spMkLst>
            <pc:docMk/>
            <pc:sldMk cId="2849924398" sldId="260"/>
            <ac:spMk id="3" creationId="{433606AF-ABBC-BCE0-1627-02EF7093D913}"/>
          </ac:spMkLst>
        </pc:spChg>
        <pc:spChg chg="add del">
          <ac:chgData name="Thielemann, Heather" userId="9a50a736-49b5-4942-bf6e-a05eda0f41df" providerId="ADAL" clId="{A10CA320-157C-46EF-9C02-B8B22AA4025F}" dt="2024-04-15T17:26:44.639" v="5"/>
          <ac:spMkLst>
            <pc:docMk/>
            <pc:sldMk cId="2849924398" sldId="260"/>
            <ac:spMk id="4" creationId="{A5E9070F-848B-5397-51E3-D823C365ECB8}"/>
          </ac:spMkLst>
        </pc:spChg>
        <pc:spChg chg="add del">
          <ac:chgData name="Thielemann, Heather" userId="9a50a736-49b5-4942-bf6e-a05eda0f41df" providerId="ADAL" clId="{A10CA320-157C-46EF-9C02-B8B22AA4025F}" dt="2024-04-15T17:26:44.639" v="5"/>
          <ac:spMkLst>
            <pc:docMk/>
            <pc:sldMk cId="2849924398" sldId="260"/>
            <ac:spMk id="5" creationId="{12AEB5F5-9801-8479-DEFF-D8919984B0D1}"/>
          </ac:spMkLst>
        </pc:spChg>
        <pc:spChg chg="add del">
          <ac:chgData name="Thielemann, Heather" userId="9a50a736-49b5-4942-bf6e-a05eda0f41df" providerId="ADAL" clId="{A10CA320-157C-46EF-9C02-B8B22AA4025F}" dt="2024-04-15T17:26:53.454" v="7"/>
          <ac:spMkLst>
            <pc:docMk/>
            <pc:sldMk cId="2849924398" sldId="260"/>
            <ac:spMk id="6" creationId="{6C62AEE0-60DD-D1B6-2EEE-1CC76316A9E1}"/>
          </ac:spMkLst>
        </pc:spChg>
        <pc:spChg chg="add del">
          <ac:chgData name="Thielemann, Heather" userId="9a50a736-49b5-4942-bf6e-a05eda0f41df" providerId="ADAL" clId="{A10CA320-157C-46EF-9C02-B8B22AA4025F}" dt="2024-04-15T17:26:53.454" v="7"/>
          <ac:spMkLst>
            <pc:docMk/>
            <pc:sldMk cId="2849924398" sldId="260"/>
            <ac:spMk id="7" creationId="{57D3076A-F4B2-E81A-1176-87BF9B173FC6}"/>
          </ac:spMkLst>
        </pc:spChg>
      </pc:sldChg>
      <pc:sldChg chg="del">
        <pc:chgData name="Thielemann, Heather" userId="9a50a736-49b5-4942-bf6e-a05eda0f41df" providerId="ADAL" clId="{A10CA320-157C-46EF-9C02-B8B22AA4025F}" dt="2024-04-15T21:40:30.982" v="389" actId="2696"/>
        <pc:sldMkLst>
          <pc:docMk/>
          <pc:sldMk cId="1451747902" sldId="346"/>
        </pc:sldMkLst>
      </pc:sldChg>
      <pc:sldChg chg="modSp mod">
        <pc:chgData name="Thielemann, Heather" userId="9a50a736-49b5-4942-bf6e-a05eda0f41df" providerId="ADAL" clId="{A10CA320-157C-46EF-9C02-B8B22AA4025F}" dt="2024-04-15T21:52:54.327" v="488" actId="14734"/>
        <pc:sldMkLst>
          <pc:docMk/>
          <pc:sldMk cId="636556985" sldId="349"/>
        </pc:sldMkLst>
        <pc:spChg chg="mod">
          <ac:chgData name="Thielemann, Heather" userId="9a50a736-49b5-4942-bf6e-a05eda0f41df" providerId="ADAL" clId="{A10CA320-157C-46EF-9C02-B8B22AA4025F}" dt="2024-04-15T21:51:57.808" v="483" actId="1076"/>
          <ac:spMkLst>
            <pc:docMk/>
            <pc:sldMk cId="636556985" sldId="349"/>
            <ac:spMk id="2" creationId="{562BFA7D-BFDE-FF46-A038-0DCFC2D8D2A5}"/>
          </ac:spMkLst>
        </pc:spChg>
        <pc:graphicFrameChg chg="mod modGraphic">
          <ac:chgData name="Thielemann, Heather" userId="9a50a736-49b5-4942-bf6e-a05eda0f41df" providerId="ADAL" clId="{A10CA320-157C-46EF-9C02-B8B22AA4025F}" dt="2024-04-15T21:52:54.327" v="488" actId="14734"/>
          <ac:graphicFrameMkLst>
            <pc:docMk/>
            <pc:sldMk cId="636556985" sldId="349"/>
            <ac:graphicFrameMk id="7" creationId="{36544537-0874-9962-A4E6-AB420D7A3929}"/>
          </ac:graphicFrameMkLst>
        </pc:graphicFrameChg>
      </pc:sldChg>
      <pc:sldChg chg="del">
        <pc:chgData name="Thielemann, Heather" userId="9a50a736-49b5-4942-bf6e-a05eda0f41df" providerId="ADAL" clId="{A10CA320-157C-46EF-9C02-B8B22AA4025F}" dt="2024-04-15T21:53:27.492" v="490" actId="2696"/>
        <pc:sldMkLst>
          <pc:docMk/>
          <pc:sldMk cId="1267750265" sldId="354"/>
        </pc:sldMkLst>
      </pc:sldChg>
      <pc:sldChg chg="del">
        <pc:chgData name="Thielemann, Heather" userId="9a50a736-49b5-4942-bf6e-a05eda0f41df" providerId="ADAL" clId="{A10CA320-157C-46EF-9C02-B8B22AA4025F}" dt="2024-04-15T21:53:12.034" v="489" actId="2696"/>
        <pc:sldMkLst>
          <pc:docMk/>
          <pc:sldMk cId="490899053" sldId="357"/>
        </pc:sldMkLst>
      </pc:sldChg>
      <pc:sldChg chg="modSp del mod">
        <pc:chgData name="Thielemann, Heather" userId="9a50a736-49b5-4942-bf6e-a05eda0f41df" providerId="ADAL" clId="{A10CA320-157C-46EF-9C02-B8B22AA4025F}" dt="2024-04-15T21:33:30.330" v="332" actId="2696"/>
        <pc:sldMkLst>
          <pc:docMk/>
          <pc:sldMk cId="734752124" sldId="359"/>
        </pc:sldMkLst>
        <pc:spChg chg="mod">
          <ac:chgData name="Thielemann, Heather" userId="9a50a736-49b5-4942-bf6e-a05eda0f41df" providerId="ADAL" clId="{A10CA320-157C-46EF-9C02-B8B22AA4025F}" dt="2024-04-15T21:32:23.926" v="326" actId="21"/>
          <ac:spMkLst>
            <pc:docMk/>
            <pc:sldMk cId="734752124" sldId="359"/>
            <ac:spMk id="3" creationId="{433606AF-ABBC-BCE0-1627-02EF7093D913}"/>
          </ac:spMkLst>
        </pc:spChg>
      </pc:sldChg>
      <pc:sldChg chg="modSp mod">
        <pc:chgData name="Thielemann, Heather" userId="9a50a736-49b5-4942-bf6e-a05eda0f41df" providerId="ADAL" clId="{A10CA320-157C-46EF-9C02-B8B22AA4025F}" dt="2024-04-15T21:37:40.546" v="383" actId="13926"/>
        <pc:sldMkLst>
          <pc:docMk/>
          <pc:sldMk cId="1994843883" sldId="360"/>
        </pc:sldMkLst>
        <pc:spChg chg="mod">
          <ac:chgData name="Thielemann, Heather" userId="9a50a736-49b5-4942-bf6e-a05eda0f41df" providerId="ADAL" clId="{A10CA320-157C-46EF-9C02-B8B22AA4025F}" dt="2024-04-15T21:37:40.546" v="383" actId="13926"/>
          <ac:spMkLst>
            <pc:docMk/>
            <pc:sldMk cId="1994843883" sldId="360"/>
            <ac:spMk id="3" creationId="{433606AF-ABBC-BCE0-1627-02EF7093D913}"/>
          </ac:spMkLst>
        </pc:spChg>
      </pc:sldChg>
      <pc:sldChg chg="modSp del mod">
        <pc:chgData name="Thielemann, Heather" userId="9a50a736-49b5-4942-bf6e-a05eda0f41df" providerId="ADAL" clId="{A10CA320-157C-46EF-9C02-B8B22AA4025F}" dt="2024-04-15T21:26:51.976" v="134" actId="2696"/>
        <pc:sldMkLst>
          <pc:docMk/>
          <pc:sldMk cId="408527237" sldId="361"/>
        </pc:sldMkLst>
        <pc:spChg chg="mod">
          <ac:chgData name="Thielemann, Heather" userId="9a50a736-49b5-4942-bf6e-a05eda0f41df" providerId="ADAL" clId="{A10CA320-157C-46EF-9C02-B8B22AA4025F}" dt="2024-04-15T21:26:39.336" v="130" actId="21"/>
          <ac:spMkLst>
            <pc:docMk/>
            <pc:sldMk cId="408527237" sldId="361"/>
            <ac:spMk id="3" creationId="{433606AF-ABBC-BCE0-1627-02EF7093D913}"/>
          </ac:spMkLst>
        </pc:spChg>
      </pc:sldChg>
      <pc:sldChg chg="modSp del mod">
        <pc:chgData name="Thielemann, Heather" userId="9a50a736-49b5-4942-bf6e-a05eda0f41df" providerId="ADAL" clId="{A10CA320-157C-46EF-9C02-B8B22AA4025F}" dt="2024-04-15T21:32:16.621" v="325" actId="2696"/>
        <pc:sldMkLst>
          <pc:docMk/>
          <pc:sldMk cId="375231504" sldId="362"/>
        </pc:sldMkLst>
        <pc:spChg chg="mod">
          <ac:chgData name="Thielemann, Heather" userId="9a50a736-49b5-4942-bf6e-a05eda0f41df" providerId="ADAL" clId="{A10CA320-157C-46EF-9C02-B8B22AA4025F}" dt="2024-04-15T21:31:30.449" v="311" actId="21"/>
          <ac:spMkLst>
            <pc:docMk/>
            <pc:sldMk cId="375231504" sldId="362"/>
            <ac:spMk id="3" creationId="{433606AF-ABBC-BCE0-1627-02EF7093D913}"/>
          </ac:spMkLst>
        </pc:spChg>
      </pc:sldChg>
      <pc:sldChg chg="modSp del mod">
        <pc:chgData name="Thielemann, Heather" userId="9a50a736-49b5-4942-bf6e-a05eda0f41df" providerId="ADAL" clId="{A10CA320-157C-46EF-9C02-B8B22AA4025F}" dt="2024-04-15T21:37:43.981" v="384" actId="2696"/>
        <pc:sldMkLst>
          <pc:docMk/>
          <pc:sldMk cId="2713531232" sldId="363"/>
        </pc:sldMkLst>
        <pc:spChg chg="mod">
          <ac:chgData name="Thielemann, Heather" userId="9a50a736-49b5-4942-bf6e-a05eda0f41df" providerId="ADAL" clId="{A10CA320-157C-46EF-9C02-B8B22AA4025F}" dt="2024-04-15T21:37:17.998" v="378" actId="21"/>
          <ac:spMkLst>
            <pc:docMk/>
            <pc:sldMk cId="2713531232" sldId="363"/>
            <ac:spMk id="3" creationId="{433606AF-ABBC-BCE0-1627-02EF7093D913}"/>
          </ac:spMkLst>
        </pc:spChg>
      </pc:sldChg>
    </pc:docChg>
  </pc:docChgLst>
  <pc:docChgLst>
    <pc:chgData name="Noman, Fawzi" userId="S::mis_fmn@shsu.edu::0b67b31d-5353-4e77-b0fd-5c9c0aa3299d" providerId="AD" clId="Web-{0F1889A3-0BDD-48F0-BB4C-99557C08070F}"/>
    <pc:docChg chg="modSld">
      <pc:chgData name="Noman, Fawzi" userId="S::mis_fmn@shsu.edu::0b67b31d-5353-4e77-b0fd-5c9c0aa3299d" providerId="AD" clId="Web-{0F1889A3-0BDD-48F0-BB4C-99557C08070F}" dt="2024-04-11T02:22:35.357" v="5"/>
      <pc:docMkLst>
        <pc:docMk/>
      </pc:docMkLst>
      <pc:sldChg chg="modSp">
        <pc:chgData name="Noman, Fawzi" userId="S::mis_fmn@shsu.edu::0b67b31d-5353-4e77-b0fd-5c9c0aa3299d" providerId="AD" clId="Web-{0F1889A3-0BDD-48F0-BB4C-99557C08070F}" dt="2024-04-11T02:22:35.357" v="5"/>
        <pc:sldMkLst>
          <pc:docMk/>
          <pc:sldMk cId="3239528259" sldId="352"/>
        </pc:sldMkLst>
        <pc:graphicFrameChg chg="mod modGraphic">
          <ac:chgData name="Noman, Fawzi" userId="S::mis_fmn@shsu.edu::0b67b31d-5353-4e77-b0fd-5c9c0aa3299d" providerId="AD" clId="Web-{0F1889A3-0BDD-48F0-BB4C-99557C08070F}" dt="2024-04-11T02:22:35.357" v="5"/>
          <ac:graphicFrameMkLst>
            <pc:docMk/>
            <pc:sldMk cId="3239528259" sldId="352"/>
            <ac:graphicFrameMk id="5" creationId="{08CA0C9B-417D-82CB-CE01-E5B8652893D8}"/>
          </ac:graphicFrameMkLst>
        </pc:graphicFrameChg>
      </pc:sldChg>
    </pc:docChg>
  </pc:docChgLst>
  <pc:docChgLst>
    <pc:chgData name="Noman, Fawzi" userId="S::mis_fmn@shsu.edu::0b67b31d-5353-4e77-b0fd-5c9c0aa3299d" providerId="AD" clId="Web-{F0F3386C-C030-43AD-8724-2881BA6002FD}"/>
    <pc:docChg chg="modSld">
      <pc:chgData name="Noman, Fawzi" userId="S::mis_fmn@shsu.edu::0b67b31d-5353-4e77-b0fd-5c9c0aa3299d" providerId="AD" clId="Web-{F0F3386C-C030-43AD-8724-2881BA6002FD}" dt="2024-04-11T02:19:49.966" v="96"/>
      <pc:docMkLst>
        <pc:docMk/>
      </pc:docMkLst>
      <pc:sldChg chg="addSp delSp modSp">
        <pc:chgData name="Noman, Fawzi" userId="S::mis_fmn@shsu.edu::0b67b31d-5353-4e77-b0fd-5c9c0aa3299d" providerId="AD" clId="Web-{F0F3386C-C030-43AD-8724-2881BA6002FD}" dt="2024-04-11T02:19:49.966" v="96"/>
        <pc:sldMkLst>
          <pc:docMk/>
          <pc:sldMk cId="3239528259" sldId="352"/>
        </pc:sldMkLst>
        <pc:graphicFrameChg chg="del mod modGraphic">
          <ac:chgData name="Noman, Fawzi" userId="S::mis_fmn@shsu.edu::0b67b31d-5353-4e77-b0fd-5c9c0aa3299d" providerId="AD" clId="Web-{F0F3386C-C030-43AD-8724-2881BA6002FD}" dt="2024-04-11T02:16:30.474" v="11"/>
          <ac:graphicFrameMkLst>
            <pc:docMk/>
            <pc:sldMk cId="3239528259" sldId="352"/>
            <ac:graphicFrameMk id="4" creationId="{0FD4602A-D85E-8635-3F79-70DB2E3CDF0A}"/>
          </ac:graphicFrameMkLst>
        </pc:graphicFrameChg>
        <pc:graphicFrameChg chg="add mod modGraphic">
          <ac:chgData name="Noman, Fawzi" userId="S::mis_fmn@shsu.edu::0b67b31d-5353-4e77-b0fd-5c9c0aa3299d" providerId="AD" clId="Web-{F0F3386C-C030-43AD-8724-2881BA6002FD}" dt="2024-04-11T02:19:49.966" v="96"/>
          <ac:graphicFrameMkLst>
            <pc:docMk/>
            <pc:sldMk cId="3239528259" sldId="352"/>
            <ac:graphicFrameMk id="5" creationId="{08CA0C9B-417D-82CB-CE01-E5B8652893D8}"/>
          </ac:graphicFrameMkLst>
        </pc:graphicFrameChg>
      </pc:sldChg>
    </pc:docChg>
  </pc:docChgLst>
  <pc:docChgLst>
    <pc:chgData name="St Vigne, Megan" userId="S::mas132@shsu.edu::cd5f0fd9-084f-4e3a-a873-5504dca11f22" providerId="AD" clId="Web-{C50D8449-0247-21AA-C380-F8FE39CD3445}"/>
    <pc:docChg chg="modSld">
      <pc:chgData name="St Vigne, Megan" userId="S::mas132@shsu.edu::cd5f0fd9-084f-4e3a-a873-5504dca11f22" providerId="AD" clId="Web-{C50D8449-0247-21AA-C380-F8FE39CD3445}" dt="2024-04-10T18:06:48.982" v="1229"/>
      <pc:docMkLst>
        <pc:docMk/>
      </pc:docMkLst>
      <pc:sldChg chg="modSp">
        <pc:chgData name="St Vigne, Megan" userId="S::mas132@shsu.edu::cd5f0fd9-084f-4e3a-a873-5504dca11f22" providerId="AD" clId="Web-{C50D8449-0247-21AA-C380-F8FE39CD3445}" dt="2024-04-10T18:06:48.982" v="1229"/>
        <pc:sldMkLst>
          <pc:docMk/>
          <pc:sldMk cId="221640236" sldId="343"/>
        </pc:sldMkLst>
        <pc:graphicFrameChg chg="mod modGraphic">
          <ac:chgData name="St Vigne, Megan" userId="S::mas132@shsu.edu::cd5f0fd9-084f-4e3a-a873-5504dca11f22" providerId="AD" clId="Web-{C50D8449-0247-21AA-C380-F8FE39CD3445}" dt="2024-04-10T18:06:48.982" v="1229"/>
          <ac:graphicFrameMkLst>
            <pc:docMk/>
            <pc:sldMk cId="221640236" sldId="343"/>
            <ac:graphicFrameMk id="7" creationId="{36544537-0874-9962-A4E6-AB420D7A3929}"/>
          </ac:graphicFrameMkLst>
        </pc:graphicFrameChg>
      </pc:sldChg>
    </pc:docChg>
  </pc:docChgLst>
  <pc:docChgLst>
    <pc:chgData name="Beltran, Kristina" userId="S::kry001@shsu.edu::ee7b0cc2-1dbc-486b-a763-f0052cd34526" providerId="AD" clId="Web-{2CA55579-D654-81C3-55BD-91DC20A70EC8}"/>
    <pc:docChg chg="modSld">
      <pc:chgData name="Beltran, Kristina" userId="S::kry001@shsu.edu::ee7b0cc2-1dbc-486b-a763-f0052cd34526" providerId="AD" clId="Web-{2CA55579-D654-81C3-55BD-91DC20A70EC8}" dt="2024-04-04T16:27:45.486" v="18" actId="20577"/>
      <pc:docMkLst>
        <pc:docMk/>
      </pc:docMkLst>
      <pc:sldChg chg="modSp">
        <pc:chgData name="Beltran, Kristina" userId="S::kry001@shsu.edu::ee7b0cc2-1dbc-486b-a763-f0052cd34526" providerId="AD" clId="Web-{2CA55579-D654-81C3-55BD-91DC20A70EC8}" dt="2024-04-04T16:27:05.110" v="4" actId="20577"/>
        <pc:sldMkLst>
          <pc:docMk/>
          <pc:sldMk cId="1249819653" sldId="258"/>
        </pc:sldMkLst>
        <pc:spChg chg="mod">
          <ac:chgData name="Beltran, Kristina" userId="S::kry001@shsu.edu::ee7b0cc2-1dbc-486b-a763-f0052cd34526" providerId="AD" clId="Web-{2CA55579-D654-81C3-55BD-91DC20A70EC8}" dt="2024-04-04T16:27:05.110" v="4" actId="20577"/>
          <ac:spMkLst>
            <pc:docMk/>
            <pc:sldMk cId="1249819653" sldId="258"/>
            <ac:spMk id="3" creationId="{433606AF-ABBC-BCE0-1627-02EF7093D913}"/>
          </ac:spMkLst>
        </pc:spChg>
      </pc:sldChg>
      <pc:sldChg chg="modSp">
        <pc:chgData name="Beltran, Kristina" userId="S::kry001@shsu.edu::ee7b0cc2-1dbc-486b-a763-f0052cd34526" providerId="AD" clId="Web-{2CA55579-D654-81C3-55BD-91DC20A70EC8}" dt="2024-04-04T16:27:45.486" v="18" actId="20577"/>
        <pc:sldMkLst>
          <pc:docMk/>
          <pc:sldMk cId="2960643030" sldId="259"/>
        </pc:sldMkLst>
        <pc:spChg chg="mod">
          <ac:chgData name="Beltran, Kristina" userId="S::kry001@shsu.edu::ee7b0cc2-1dbc-486b-a763-f0052cd34526" providerId="AD" clId="Web-{2CA55579-D654-81C3-55BD-91DC20A70EC8}" dt="2024-04-04T16:27:45.486" v="18" actId="20577"/>
          <ac:spMkLst>
            <pc:docMk/>
            <pc:sldMk cId="2960643030" sldId="259"/>
            <ac:spMk id="3" creationId="{433606AF-ABBC-BCE0-1627-02EF7093D913}"/>
          </ac:spMkLst>
        </pc:spChg>
      </pc:sldChg>
    </pc:docChg>
  </pc:docChgLst>
  <pc:docChgLst>
    <pc:chgData name="Noman, Fawzi" userId="S::mis_fmn@shsu.edu::0b67b31d-5353-4e77-b0fd-5c9c0aa3299d" providerId="AD" clId="Web-{5C36EFD0-67CE-45CC-802B-DB51FB60D84F}"/>
    <pc:docChg chg="modSld">
      <pc:chgData name="Noman, Fawzi" userId="S::mis_fmn@shsu.edu::0b67b31d-5353-4e77-b0fd-5c9c0aa3299d" providerId="AD" clId="Web-{5C36EFD0-67CE-45CC-802B-DB51FB60D84F}" dt="2024-04-11T02:13:58.451" v="13"/>
      <pc:docMkLst>
        <pc:docMk/>
      </pc:docMkLst>
      <pc:sldChg chg="addSp delSp modSp">
        <pc:chgData name="Noman, Fawzi" userId="S::mis_fmn@shsu.edu::0b67b31d-5353-4e77-b0fd-5c9c0aa3299d" providerId="AD" clId="Web-{5C36EFD0-67CE-45CC-802B-DB51FB60D84F}" dt="2024-04-11T02:13:58.451" v="13"/>
        <pc:sldMkLst>
          <pc:docMk/>
          <pc:sldMk cId="3239528259" sldId="352"/>
        </pc:sldMkLst>
        <pc:graphicFrameChg chg="add mod modGraphic">
          <ac:chgData name="Noman, Fawzi" userId="S::mis_fmn@shsu.edu::0b67b31d-5353-4e77-b0fd-5c9c0aa3299d" providerId="AD" clId="Web-{5C36EFD0-67CE-45CC-802B-DB51FB60D84F}" dt="2024-04-11T02:13:58.451" v="13"/>
          <ac:graphicFrameMkLst>
            <pc:docMk/>
            <pc:sldMk cId="3239528259" sldId="352"/>
            <ac:graphicFrameMk id="4" creationId="{0FD4602A-D85E-8635-3F79-70DB2E3CDF0A}"/>
          </ac:graphicFrameMkLst>
        </pc:graphicFrameChg>
        <pc:graphicFrameChg chg="del mod modGraphic">
          <ac:chgData name="Noman, Fawzi" userId="S::mis_fmn@shsu.edu::0b67b31d-5353-4e77-b0fd-5c9c0aa3299d" providerId="AD" clId="Web-{5C36EFD0-67CE-45CC-802B-DB51FB60D84F}" dt="2024-04-11T02:13:23.575" v="9"/>
          <ac:graphicFrameMkLst>
            <pc:docMk/>
            <pc:sldMk cId="3239528259" sldId="352"/>
            <ac:graphicFrameMk id="7" creationId="{BF44B290-6F2A-78B7-63F0-813FD601C39A}"/>
          </ac:graphicFrameMkLst>
        </pc:graphicFrameChg>
      </pc:sldChg>
    </pc:docChg>
  </pc:docChgLst>
  <pc:docChgLst>
    <pc:chgData name="Frey, Steven" userId="S::saf001@shsu.edu::cabaa665-3b4e-4eab-8dca-a68c239ecd5e" providerId="AD" clId="Web-{B4D9124F-E9F9-D70D-0EF6-1A1CBBDAF4CC}"/>
    <pc:docChg chg="mod modSld">
      <pc:chgData name="Frey, Steven" userId="S::saf001@shsu.edu::cabaa665-3b4e-4eab-8dca-a68c239ecd5e" providerId="AD" clId="Web-{B4D9124F-E9F9-D70D-0EF6-1A1CBBDAF4CC}" dt="2024-04-09T15:02:02.039" v="1722"/>
      <pc:docMkLst>
        <pc:docMk/>
      </pc:docMkLst>
      <pc:sldChg chg="modSp modCm">
        <pc:chgData name="Frey, Steven" userId="S::saf001@shsu.edu::cabaa665-3b4e-4eab-8dca-a68c239ecd5e" providerId="AD" clId="Web-{B4D9124F-E9F9-D70D-0EF6-1A1CBBDAF4CC}" dt="2024-04-09T15:02:02.039" v="1722"/>
        <pc:sldMkLst>
          <pc:docMk/>
          <pc:sldMk cId="4160002572" sldId="310"/>
        </pc:sldMkLst>
        <pc:graphicFrameChg chg="mod modGraphic">
          <ac:chgData name="Frey, Steven" userId="S::saf001@shsu.edu::cabaa665-3b4e-4eab-8dca-a68c239ecd5e" providerId="AD" clId="Web-{B4D9124F-E9F9-D70D-0EF6-1A1CBBDAF4CC}" dt="2024-04-09T15:02:02.039" v="1722"/>
          <ac:graphicFrameMkLst>
            <pc:docMk/>
            <pc:sldMk cId="4160002572" sldId="310"/>
            <ac:graphicFrameMk id="7" creationId="{36544537-0874-9962-A4E6-AB420D7A3929}"/>
          </ac:graphicFrameMkLst>
        </pc:graphicFrameChg>
        <pc:extLst>
          <p:ext xmlns:p="http://schemas.openxmlformats.org/presentationml/2006/main" uri="{D6D511B9-2390-475A-947B-AFAB55BFBCF1}">
            <pc226:cmChg xmlns:pc226="http://schemas.microsoft.com/office/powerpoint/2022/06/main/command" chg="mod modRxn">
              <pc226:chgData name="Frey, Steven" userId="S::saf001@shsu.edu::cabaa665-3b4e-4eab-8dca-a68c239ecd5e" providerId="AD" clId="Web-{B4D9124F-E9F9-D70D-0EF6-1A1CBBDAF4CC}" dt="2024-04-09T13:55:59.784" v="2"/>
              <pc2:cmMkLst xmlns:pc2="http://schemas.microsoft.com/office/powerpoint/2019/9/main/command">
                <pc:docMk/>
                <pc:sldMk cId="4160002572" sldId="310"/>
                <pc2:cmMk id="{432D8F9F-8C7A-4808-8635-630B10F258E7}"/>
              </pc2:cmMkLst>
              <pc226:cmRplyChg chg="add">
                <pc226:chgData name="Frey, Steven" userId="S::saf001@shsu.edu::cabaa665-3b4e-4eab-8dca-a68c239ecd5e" providerId="AD" clId="Web-{B4D9124F-E9F9-D70D-0EF6-1A1CBBDAF4CC}" dt="2024-04-09T13:55:59.784" v="2"/>
                <pc2:cmRplyMkLst xmlns:pc2="http://schemas.microsoft.com/office/powerpoint/2019/9/main/command">
                  <pc:docMk/>
                  <pc:sldMk cId="4160002572" sldId="310"/>
                  <pc2:cmMk id="{432D8F9F-8C7A-4808-8635-630B10F258E7}"/>
                  <pc2:cmRplyMk id="{3F09F8C2-256A-4D95-89AC-FC54E899BDBE}"/>
                </pc2:cmRplyMkLst>
              </pc226:cmRplyChg>
            </pc226:cmChg>
          </p:ext>
        </pc:extLst>
      </pc:sldChg>
    </pc:docChg>
  </pc:docChgLst>
  <pc:docChgLst>
    <pc:chgData name="St Vigne, Megan" userId="S::mas132@shsu.edu::cd5f0fd9-084f-4e3a-a873-5504dca11f22" providerId="AD" clId="Web-{5056201F-7726-25D0-F74D-FFA0EDDF3FF7}"/>
    <pc:docChg chg="modSld">
      <pc:chgData name="St Vigne, Megan" userId="S::mas132@shsu.edu::cd5f0fd9-084f-4e3a-a873-5504dca11f22" providerId="AD" clId="Web-{5056201F-7726-25D0-F74D-FFA0EDDF3FF7}" dt="2024-04-04T18:43:53.642" v="4" actId="20577"/>
      <pc:docMkLst>
        <pc:docMk/>
      </pc:docMkLst>
      <pc:sldChg chg="modSp">
        <pc:chgData name="St Vigne, Megan" userId="S::mas132@shsu.edu::cd5f0fd9-084f-4e3a-a873-5504dca11f22" providerId="AD" clId="Web-{5056201F-7726-25D0-F74D-FFA0EDDF3FF7}" dt="2024-04-04T18:43:53.642" v="4" actId="20577"/>
        <pc:sldMkLst>
          <pc:docMk/>
          <pc:sldMk cId="1249819653" sldId="258"/>
        </pc:sldMkLst>
        <pc:spChg chg="mod">
          <ac:chgData name="St Vigne, Megan" userId="S::mas132@shsu.edu::cd5f0fd9-084f-4e3a-a873-5504dca11f22" providerId="AD" clId="Web-{5056201F-7726-25D0-F74D-FFA0EDDF3FF7}" dt="2024-04-04T18:43:53.642" v="4" actId="20577"/>
          <ac:spMkLst>
            <pc:docMk/>
            <pc:sldMk cId="1249819653" sldId="258"/>
            <ac:spMk id="3" creationId="{433606AF-ABBC-BCE0-1627-02EF7093D913}"/>
          </ac:spMkLst>
        </pc:spChg>
      </pc:sldChg>
    </pc:docChg>
  </pc:docChgLst>
  <pc:docChgLst>
    <pc:chgData name="Beltran, Kristina" userId="ee7b0cc2-1dbc-486b-a763-f0052cd34526" providerId="ADAL" clId="{5B9BBEBD-AE77-4BC4-8161-439E3FCB016F}"/>
    <pc:docChg chg="undo custSel modSld">
      <pc:chgData name="Beltran, Kristina" userId="ee7b0cc2-1dbc-486b-a763-f0052cd34526" providerId="ADAL" clId="{5B9BBEBD-AE77-4BC4-8161-439E3FCB016F}" dt="2024-04-04T18:55:14.470" v="18" actId="20577"/>
      <pc:docMkLst>
        <pc:docMk/>
      </pc:docMkLst>
      <pc:sldChg chg="modSp mod">
        <pc:chgData name="Beltran, Kristina" userId="ee7b0cc2-1dbc-486b-a763-f0052cd34526" providerId="ADAL" clId="{5B9BBEBD-AE77-4BC4-8161-439E3FCB016F}" dt="2024-04-04T18:55:14.470" v="18" actId="20577"/>
        <pc:sldMkLst>
          <pc:docMk/>
          <pc:sldMk cId="2849924398" sldId="260"/>
        </pc:sldMkLst>
        <pc:spChg chg="mod">
          <ac:chgData name="Beltran, Kristina" userId="ee7b0cc2-1dbc-486b-a763-f0052cd34526" providerId="ADAL" clId="{5B9BBEBD-AE77-4BC4-8161-439E3FCB016F}" dt="2024-04-04T18:55:14.470" v="18" actId="20577"/>
          <ac:spMkLst>
            <pc:docMk/>
            <pc:sldMk cId="2849924398" sldId="260"/>
            <ac:spMk id="3" creationId="{433606AF-ABBC-BCE0-1627-02EF7093D913}"/>
          </ac:spMkLst>
        </pc:spChg>
      </pc:sldChg>
    </pc:docChg>
  </pc:docChgLst>
  <pc:docChgLst>
    <pc:chgData name="Dewey, Michael" userId="S::mld072@shsu.edu::83a113ed-9ec7-4477-a902-f835f246c709" providerId="AD" clId="Web-{BF79E315-663B-150A-3AE4-45285BF43E4F}"/>
    <pc:docChg chg="addSld modSld">
      <pc:chgData name="Dewey, Michael" userId="S::mld072@shsu.edu::83a113ed-9ec7-4477-a902-f835f246c709" providerId="AD" clId="Web-{BF79E315-663B-150A-3AE4-45285BF43E4F}" dt="2024-04-09T19:28:21.368" v="224"/>
      <pc:docMkLst>
        <pc:docMk/>
      </pc:docMkLst>
      <pc:sldChg chg="modSp modCm">
        <pc:chgData name="Dewey, Michael" userId="S::mld072@shsu.edu::83a113ed-9ec7-4477-a902-f835f246c709" providerId="AD" clId="Web-{BF79E315-663B-150A-3AE4-45285BF43E4F}" dt="2024-04-09T19:26:37.614" v="223"/>
        <pc:sldMkLst>
          <pc:docMk/>
          <pc:sldMk cId="675237184" sldId="355"/>
        </pc:sldMkLst>
        <pc:graphicFrameChg chg="mod modGraphic">
          <ac:chgData name="Dewey, Michael" userId="S::mld072@shsu.edu::83a113ed-9ec7-4477-a902-f835f246c709" providerId="AD" clId="Web-{BF79E315-663B-150A-3AE4-45285BF43E4F}" dt="2024-04-09T19:26:37.614" v="223"/>
          <ac:graphicFrameMkLst>
            <pc:docMk/>
            <pc:sldMk cId="675237184" sldId="355"/>
            <ac:graphicFrameMk id="7" creationId="{36544537-0874-9962-A4E6-AB420D7A3929}"/>
          </ac:graphicFrameMkLst>
        </pc:graphicFrameChg>
        <pc:extLst>
          <p:ext xmlns:p="http://schemas.openxmlformats.org/presentationml/2006/main" uri="{D6D511B9-2390-475A-947B-AFAB55BFBCF1}">
            <pc226:cmChg xmlns:pc226="http://schemas.microsoft.com/office/powerpoint/2022/06/main/command" chg="mod">
              <pc226:chgData name="Dewey, Michael" userId="S::mld072@shsu.edu::83a113ed-9ec7-4477-a902-f835f246c709" providerId="AD" clId="Web-{BF79E315-663B-150A-3AE4-45285BF43E4F}" dt="2024-04-09T19:25:16.892" v="156"/>
              <pc2:cmMkLst xmlns:pc2="http://schemas.microsoft.com/office/powerpoint/2019/9/main/command">
                <pc:docMk/>
                <pc:sldMk cId="675237184" sldId="355"/>
                <pc2:cmMk id="{C4EB70BA-FE01-4597-92C9-F74BD16AE428}"/>
              </pc2:cmMkLst>
            </pc226:cmChg>
          </p:ext>
        </pc:extLst>
      </pc:sldChg>
      <pc:sldChg chg="add replId">
        <pc:chgData name="Dewey, Michael" userId="S::mld072@shsu.edu::83a113ed-9ec7-4477-a902-f835f246c709" providerId="AD" clId="Web-{BF79E315-663B-150A-3AE4-45285BF43E4F}" dt="2024-04-09T19:28:21.368" v="224"/>
        <pc:sldMkLst>
          <pc:docMk/>
          <pc:sldMk cId="1848891141" sldId="364"/>
        </pc:sldMkLst>
      </pc:sldChg>
    </pc:docChg>
  </pc:docChgLst>
  <pc:docChgLst>
    <pc:chgData name="Rumfield, Emmett" userId="f7cfc41c-2222-4689-b9ce-a9946c2cb7f9" providerId="ADAL" clId="{21EEBD80-40C2-5346-98C1-43975830DE9E}"/>
    <pc:docChg chg="custSel addSld modSld">
      <pc:chgData name="Rumfield, Emmett" userId="f7cfc41c-2222-4689-b9ce-a9946c2cb7f9" providerId="ADAL" clId="{21EEBD80-40C2-5346-98C1-43975830DE9E}" dt="2024-04-09T20:23:41.838" v="242"/>
      <pc:docMkLst>
        <pc:docMk/>
      </pc:docMkLst>
      <pc:sldChg chg="modSp mod">
        <pc:chgData name="Rumfield, Emmett" userId="f7cfc41c-2222-4689-b9ce-a9946c2cb7f9" providerId="ADAL" clId="{21EEBD80-40C2-5346-98C1-43975830DE9E}" dt="2024-04-04T18:04:52.483" v="5" actId="20577"/>
        <pc:sldMkLst>
          <pc:docMk/>
          <pc:sldMk cId="1249819653" sldId="258"/>
        </pc:sldMkLst>
        <pc:spChg chg="mod">
          <ac:chgData name="Rumfield, Emmett" userId="f7cfc41c-2222-4689-b9ce-a9946c2cb7f9" providerId="ADAL" clId="{21EEBD80-40C2-5346-98C1-43975830DE9E}" dt="2024-04-04T18:04:52.483" v="5" actId="20577"/>
          <ac:spMkLst>
            <pc:docMk/>
            <pc:sldMk cId="1249819653" sldId="258"/>
            <ac:spMk id="3" creationId="{433606AF-ABBC-BCE0-1627-02EF7093D913}"/>
          </ac:spMkLst>
        </pc:spChg>
      </pc:sldChg>
      <pc:sldChg chg="modSp mod modCm">
        <pc:chgData name="Rumfield, Emmett" userId="f7cfc41c-2222-4689-b9ce-a9946c2cb7f9" providerId="ADAL" clId="{21EEBD80-40C2-5346-98C1-43975830DE9E}" dt="2024-04-09T20:23:41.838" v="242"/>
        <pc:sldMkLst>
          <pc:docMk/>
          <pc:sldMk cId="636556985" sldId="349"/>
        </pc:sldMkLst>
        <pc:graphicFrameChg chg="mod modGraphic">
          <ac:chgData name="Rumfield, Emmett" userId="f7cfc41c-2222-4689-b9ce-a9946c2cb7f9" providerId="ADAL" clId="{21EEBD80-40C2-5346-98C1-43975830DE9E}" dt="2024-04-09T20:23:00.728" v="241" actId="255"/>
          <ac:graphicFrameMkLst>
            <pc:docMk/>
            <pc:sldMk cId="636556985" sldId="349"/>
            <ac:graphicFrameMk id="7" creationId="{36544537-0874-9962-A4E6-AB420D7A3929}"/>
          </ac:graphicFrameMkLst>
        </pc:graphicFrameChg>
        <pc:extLst>
          <p:ext xmlns:p="http://schemas.openxmlformats.org/presentationml/2006/main" uri="{D6D511B9-2390-475A-947B-AFAB55BFBCF1}">
            <pc226:cmChg xmlns:pc226="http://schemas.microsoft.com/office/powerpoint/2022/06/main/command" chg="">
              <pc226:chgData name="Rumfield, Emmett" userId="f7cfc41c-2222-4689-b9ce-a9946c2cb7f9" providerId="ADAL" clId="{21EEBD80-40C2-5346-98C1-43975830DE9E}" dt="2024-04-09T20:23:41.838" v="242"/>
              <pc2:cmMkLst xmlns:pc2="http://schemas.microsoft.com/office/powerpoint/2019/9/main/command">
                <pc:docMk/>
                <pc:sldMk cId="636556985" sldId="349"/>
                <pc2:cmMk id="{F8E9FE32-2F59-46D4-8771-55701CBD5036}"/>
              </pc2:cmMkLst>
              <pc226:cmRplyChg chg="add">
                <pc226:chgData name="Rumfield, Emmett" userId="f7cfc41c-2222-4689-b9ce-a9946c2cb7f9" providerId="ADAL" clId="{21EEBD80-40C2-5346-98C1-43975830DE9E}" dt="2024-04-09T20:23:41.838" v="242"/>
                <pc2:cmRplyMkLst xmlns:pc2="http://schemas.microsoft.com/office/powerpoint/2019/9/main/command">
                  <pc:docMk/>
                  <pc:sldMk cId="636556985" sldId="349"/>
                  <pc2:cmMk id="{F8E9FE32-2F59-46D4-8771-55701CBD5036}"/>
                  <pc2:cmRplyMk id="{B82E6500-F4BC-3842-8193-C6C5C1588619}"/>
                </pc2:cmRplyMkLst>
              </pc226:cmRplyChg>
            </pc226:cmChg>
          </p:ext>
        </pc:extLst>
      </pc:sldChg>
      <pc:sldChg chg="add">
        <pc:chgData name="Rumfield, Emmett" userId="f7cfc41c-2222-4689-b9ce-a9946c2cb7f9" providerId="ADAL" clId="{21EEBD80-40C2-5346-98C1-43975830DE9E}" dt="2024-04-04T18:05:37.134" v="7"/>
        <pc:sldMkLst>
          <pc:docMk/>
          <pc:sldMk cId="734752124" sldId="359"/>
        </pc:sldMkLst>
      </pc:sldChg>
      <pc:sldChg chg="add">
        <pc:chgData name="Rumfield, Emmett" userId="f7cfc41c-2222-4689-b9ce-a9946c2cb7f9" providerId="ADAL" clId="{21EEBD80-40C2-5346-98C1-43975830DE9E}" dt="2024-04-04T18:05:37.134" v="7"/>
        <pc:sldMkLst>
          <pc:docMk/>
          <pc:sldMk cId="1994843883" sldId="360"/>
        </pc:sldMkLst>
      </pc:sldChg>
      <pc:sldChg chg="add">
        <pc:chgData name="Rumfield, Emmett" userId="f7cfc41c-2222-4689-b9ce-a9946c2cb7f9" providerId="ADAL" clId="{21EEBD80-40C2-5346-98C1-43975830DE9E}" dt="2024-04-04T18:05:06.342" v="6"/>
        <pc:sldMkLst>
          <pc:docMk/>
          <pc:sldMk cId="408527237" sldId="361"/>
        </pc:sldMkLst>
      </pc:sldChg>
      <pc:sldChg chg="add">
        <pc:chgData name="Rumfield, Emmett" userId="f7cfc41c-2222-4689-b9ce-a9946c2cb7f9" providerId="ADAL" clId="{21EEBD80-40C2-5346-98C1-43975830DE9E}" dt="2024-04-04T18:05:37.134" v="7"/>
        <pc:sldMkLst>
          <pc:docMk/>
          <pc:sldMk cId="375231504" sldId="362"/>
        </pc:sldMkLst>
      </pc:sldChg>
      <pc:sldChg chg="add">
        <pc:chgData name="Rumfield, Emmett" userId="f7cfc41c-2222-4689-b9ce-a9946c2cb7f9" providerId="ADAL" clId="{21EEBD80-40C2-5346-98C1-43975830DE9E}" dt="2024-04-04T18:05:37.134" v="7"/>
        <pc:sldMkLst>
          <pc:docMk/>
          <pc:sldMk cId="2713531232" sldId="363"/>
        </pc:sldMkLst>
      </pc:sldChg>
    </pc:docChg>
  </pc:docChgLst>
  <pc:docChgLst>
    <pc:chgData name="Heather" userId="9a50a736-49b5-4942-bf6e-a05eda0f41df" providerId="ADAL" clId="{A10CA320-157C-46EF-9C02-B8B22AA4025F}"/>
    <pc:docChg chg="custSel delSld modSld">
      <pc:chgData name="Heather" userId="9a50a736-49b5-4942-bf6e-a05eda0f41df" providerId="ADAL" clId="{A10CA320-157C-46EF-9C02-B8B22AA4025F}" dt="2024-04-17T01:39:15.599" v="304" actId="2696"/>
      <pc:docMkLst>
        <pc:docMk/>
      </pc:docMkLst>
      <pc:sldChg chg="modSp mod">
        <pc:chgData name="Heather" userId="9a50a736-49b5-4942-bf6e-a05eda0f41df" providerId="ADAL" clId="{A10CA320-157C-46EF-9C02-B8B22AA4025F}" dt="2024-04-17T01:37:30.833" v="290" actId="20577"/>
        <pc:sldMkLst>
          <pc:docMk/>
          <pc:sldMk cId="1249819653" sldId="258"/>
        </pc:sldMkLst>
        <pc:spChg chg="mod">
          <ac:chgData name="Heather" userId="9a50a736-49b5-4942-bf6e-a05eda0f41df" providerId="ADAL" clId="{A10CA320-157C-46EF-9C02-B8B22AA4025F}" dt="2024-04-17T01:37:30.833" v="290" actId="20577"/>
          <ac:spMkLst>
            <pc:docMk/>
            <pc:sldMk cId="1249819653" sldId="258"/>
            <ac:spMk id="3" creationId="{433606AF-ABBC-BCE0-1627-02EF7093D913}"/>
          </ac:spMkLst>
        </pc:spChg>
      </pc:sldChg>
      <pc:sldChg chg="modSp mod">
        <pc:chgData name="Heather" userId="9a50a736-49b5-4942-bf6e-a05eda0f41df" providerId="ADAL" clId="{A10CA320-157C-46EF-9C02-B8B22AA4025F}" dt="2024-04-17T01:38:11.512" v="303" actId="20577"/>
        <pc:sldMkLst>
          <pc:docMk/>
          <pc:sldMk cId="2960643030" sldId="259"/>
        </pc:sldMkLst>
        <pc:spChg chg="mod">
          <ac:chgData name="Heather" userId="9a50a736-49b5-4942-bf6e-a05eda0f41df" providerId="ADAL" clId="{A10CA320-157C-46EF-9C02-B8B22AA4025F}" dt="2024-04-17T01:38:11.512" v="303" actId="20577"/>
          <ac:spMkLst>
            <pc:docMk/>
            <pc:sldMk cId="2960643030" sldId="259"/>
            <ac:spMk id="3" creationId="{433606AF-ABBC-BCE0-1627-02EF7093D913}"/>
          </ac:spMkLst>
        </pc:spChg>
      </pc:sldChg>
      <pc:sldChg chg="modSp mod">
        <pc:chgData name="Heather" userId="9a50a736-49b5-4942-bf6e-a05eda0f41df" providerId="ADAL" clId="{A10CA320-157C-46EF-9C02-B8B22AA4025F}" dt="2024-04-17T01:36:06.806" v="191" actId="20577"/>
        <pc:sldMkLst>
          <pc:docMk/>
          <pc:sldMk cId="2849924398" sldId="260"/>
        </pc:sldMkLst>
        <pc:spChg chg="mod">
          <ac:chgData name="Heather" userId="9a50a736-49b5-4942-bf6e-a05eda0f41df" providerId="ADAL" clId="{A10CA320-157C-46EF-9C02-B8B22AA4025F}" dt="2024-04-17T01:36:06.806" v="191" actId="20577"/>
          <ac:spMkLst>
            <pc:docMk/>
            <pc:sldMk cId="2849924398" sldId="260"/>
            <ac:spMk id="3" creationId="{433606AF-ABBC-BCE0-1627-02EF7093D913}"/>
          </ac:spMkLst>
        </pc:spChg>
      </pc:sldChg>
      <pc:sldChg chg="modSp del mod">
        <pc:chgData name="Heather" userId="9a50a736-49b5-4942-bf6e-a05eda0f41df" providerId="ADAL" clId="{A10CA320-157C-46EF-9C02-B8B22AA4025F}" dt="2024-04-17T01:39:15.599" v="304" actId="2696"/>
        <pc:sldMkLst>
          <pc:docMk/>
          <pc:sldMk cId="990550925" sldId="261"/>
        </pc:sldMkLst>
        <pc:spChg chg="mod">
          <ac:chgData name="Heather" userId="9a50a736-49b5-4942-bf6e-a05eda0f41df" providerId="ADAL" clId="{A10CA320-157C-46EF-9C02-B8B22AA4025F}" dt="2024-04-17T01:35:37.262" v="166" actId="21"/>
          <ac:spMkLst>
            <pc:docMk/>
            <pc:sldMk cId="990550925" sldId="261"/>
            <ac:spMk id="3" creationId="{433606AF-ABBC-BCE0-1627-02EF7093D913}"/>
          </ac:spMkLst>
        </pc:spChg>
      </pc:sldChg>
      <pc:sldChg chg="modSp mod">
        <pc:chgData name="Heather" userId="9a50a736-49b5-4942-bf6e-a05eda0f41df" providerId="ADAL" clId="{A10CA320-157C-46EF-9C02-B8B22AA4025F}" dt="2024-04-17T01:34:32.117" v="131" actId="20577"/>
        <pc:sldMkLst>
          <pc:docMk/>
          <pc:sldMk cId="1994843883" sldId="360"/>
        </pc:sldMkLst>
        <pc:spChg chg="mod">
          <ac:chgData name="Heather" userId="9a50a736-49b5-4942-bf6e-a05eda0f41df" providerId="ADAL" clId="{A10CA320-157C-46EF-9C02-B8B22AA4025F}" dt="2024-04-17T01:34:32.117" v="131" actId="20577"/>
          <ac:spMkLst>
            <pc:docMk/>
            <pc:sldMk cId="1994843883" sldId="360"/>
            <ac:spMk id="3" creationId="{433606AF-ABBC-BCE0-1627-02EF7093D913}"/>
          </ac:spMkLst>
        </pc:spChg>
      </pc:sldChg>
    </pc:docChg>
  </pc:docChgLst>
  <pc:docChgLst>
    <pc:chgData name="Lockwood, Clint" userId="S::cwl005@shsu.edu::da18b89c-71ec-4397-b2a8-ee4c64433745" providerId="AD" clId="Web-{34D6D030-993C-12B6-B0F0-423DBFAADE04}"/>
    <pc:docChg chg="">
      <pc:chgData name="Lockwood, Clint" userId="S::cwl005@shsu.edu::da18b89c-71ec-4397-b2a8-ee4c64433745" providerId="AD" clId="Web-{34D6D030-993C-12B6-B0F0-423DBFAADE04}" dt="2024-04-17T18:06:00.590" v="4"/>
      <pc:docMkLst>
        <pc:docMk/>
      </pc:docMkLst>
      <pc:sldChg chg="delCm">
        <pc:chgData name="Lockwood, Clint" userId="S::cwl005@shsu.edu::da18b89c-71ec-4397-b2a8-ee4c64433745" providerId="AD" clId="Web-{34D6D030-993C-12B6-B0F0-423DBFAADE04}" dt="2024-04-17T18:05:44.543" v="1"/>
        <pc:sldMkLst>
          <pc:docMk/>
          <pc:sldMk cId="3571980769" sldId="306"/>
        </pc:sldMkLst>
        <pc:extLst>
          <p:ext xmlns:p="http://schemas.openxmlformats.org/presentationml/2006/main" uri="{D6D511B9-2390-475A-947B-AFAB55BFBCF1}">
            <pc226:cmChg xmlns:pc226="http://schemas.microsoft.com/office/powerpoint/2022/06/main/command" chg="del">
              <pc226:chgData name="Lockwood, Clint" userId="S::cwl005@shsu.edu::da18b89c-71ec-4397-b2a8-ee4c64433745" providerId="AD" clId="Web-{34D6D030-993C-12B6-B0F0-423DBFAADE04}" dt="2024-04-17T18:05:44.543" v="1"/>
              <pc2:cmMkLst xmlns:pc2="http://schemas.microsoft.com/office/powerpoint/2019/9/main/command">
                <pc:docMk/>
                <pc:sldMk cId="3571980769" sldId="306"/>
                <pc2:cmMk id="{B8BE58A0-9C7F-4F41-BC25-6409B03D5DEF}"/>
              </pc2:cmMkLst>
            </pc226:cmChg>
          </p:ext>
        </pc:extLst>
      </pc:sldChg>
      <pc:sldChg chg="delCm">
        <pc:chgData name="Lockwood, Clint" userId="S::cwl005@shsu.edu::da18b89c-71ec-4397-b2a8-ee4c64433745" providerId="AD" clId="Web-{34D6D030-993C-12B6-B0F0-423DBFAADE04}" dt="2024-04-17T18:06:00.590" v="4"/>
        <pc:sldMkLst>
          <pc:docMk/>
          <pc:sldMk cId="4160002572" sldId="310"/>
        </pc:sldMkLst>
        <pc:extLst>
          <p:ext xmlns:p="http://schemas.openxmlformats.org/presentationml/2006/main" uri="{D6D511B9-2390-475A-947B-AFAB55BFBCF1}">
            <pc226:cmChg xmlns:pc226="http://schemas.microsoft.com/office/powerpoint/2022/06/main/command" chg="del">
              <pc226:chgData name="Lockwood, Clint" userId="S::cwl005@shsu.edu::da18b89c-71ec-4397-b2a8-ee4c64433745" providerId="AD" clId="Web-{34D6D030-993C-12B6-B0F0-423DBFAADE04}" dt="2024-04-17T18:06:00.590" v="4"/>
              <pc2:cmMkLst xmlns:pc2="http://schemas.microsoft.com/office/powerpoint/2019/9/main/command">
                <pc:docMk/>
                <pc:sldMk cId="4160002572" sldId="310"/>
                <pc2:cmMk id="{432D8F9F-8C7A-4808-8635-630B10F258E7}"/>
              </pc2:cmMkLst>
            </pc226:cmChg>
          </p:ext>
        </pc:extLst>
      </pc:sldChg>
      <pc:sldChg chg="delCm">
        <pc:chgData name="Lockwood, Clint" userId="S::cwl005@shsu.edu::da18b89c-71ec-4397-b2a8-ee4c64433745" providerId="AD" clId="Web-{34D6D030-993C-12B6-B0F0-423DBFAADE04}" dt="2024-04-17T18:05:37.699" v="0"/>
        <pc:sldMkLst>
          <pc:docMk/>
          <pc:sldMk cId="221640236" sldId="343"/>
        </pc:sldMkLst>
        <pc:extLst>
          <p:ext xmlns:p="http://schemas.openxmlformats.org/presentationml/2006/main" uri="{D6D511B9-2390-475A-947B-AFAB55BFBCF1}">
            <pc226:cmChg xmlns:pc226="http://schemas.microsoft.com/office/powerpoint/2022/06/main/command" chg="del">
              <pc226:chgData name="Lockwood, Clint" userId="S::cwl005@shsu.edu::da18b89c-71ec-4397-b2a8-ee4c64433745" providerId="AD" clId="Web-{34D6D030-993C-12B6-B0F0-423DBFAADE04}" dt="2024-04-17T18:05:37.699" v="0"/>
              <pc2:cmMkLst xmlns:pc2="http://schemas.microsoft.com/office/powerpoint/2019/9/main/command">
                <pc:docMk/>
                <pc:sldMk cId="221640236" sldId="343"/>
                <pc2:cmMk id="{51A27735-6665-49C6-8162-2CF50B79EDA0}"/>
              </pc2:cmMkLst>
            </pc226:cmChg>
          </p:ext>
        </pc:extLst>
      </pc:sldChg>
      <pc:sldChg chg="delCm">
        <pc:chgData name="Lockwood, Clint" userId="S::cwl005@shsu.edu::da18b89c-71ec-4397-b2a8-ee4c64433745" providerId="AD" clId="Web-{34D6D030-993C-12B6-B0F0-423DBFAADE04}" dt="2024-04-17T18:05:53.527" v="3"/>
        <pc:sldMkLst>
          <pc:docMk/>
          <pc:sldMk cId="675237184" sldId="355"/>
        </pc:sldMkLst>
        <pc:extLst>
          <p:ext xmlns:p="http://schemas.openxmlformats.org/presentationml/2006/main" uri="{D6D511B9-2390-475A-947B-AFAB55BFBCF1}">
            <pc226:cmChg xmlns:pc226="http://schemas.microsoft.com/office/powerpoint/2022/06/main/command" chg="del">
              <pc226:chgData name="Lockwood, Clint" userId="S::cwl005@shsu.edu::da18b89c-71ec-4397-b2a8-ee4c64433745" providerId="AD" clId="Web-{34D6D030-993C-12B6-B0F0-423DBFAADE04}" dt="2024-04-17T18:05:51.762" v="2"/>
              <pc2:cmMkLst xmlns:pc2="http://schemas.microsoft.com/office/powerpoint/2019/9/main/command">
                <pc:docMk/>
                <pc:sldMk cId="675237184" sldId="355"/>
                <pc2:cmMk id="{9A6E61B1-EFDE-49D7-A4F4-3313BA1EF1C9}"/>
              </pc2:cmMkLst>
            </pc226:cmChg>
            <pc226:cmChg xmlns:pc226="http://schemas.microsoft.com/office/powerpoint/2022/06/main/command" chg="del">
              <pc226:chgData name="Lockwood, Clint" userId="S::cwl005@shsu.edu::da18b89c-71ec-4397-b2a8-ee4c64433745" providerId="AD" clId="Web-{34D6D030-993C-12B6-B0F0-423DBFAADE04}" dt="2024-04-17T18:05:53.527" v="3"/>
              <pc2:cmMkLst xmlns:pc2="http://schemas.microsoft.com/office/powerpoint/2019/9/main/command">
                <pc:docMk/>
                <pc:sldMk cId="675237184" sldId="355"/>
                <pc2:cmMk id="{C4EB70BA-FE01-4597-92C9-F74BD16AE428}"/>
              </pc2:cmMkLst>
            </pc226:cmChg>
          </p:ext>
        </pc:extLst>
      </pc:sldChg>
    </pc:docChg>
  </pc:docChgLst>
  <pc:docChgLst>
    <pc:chgData name="Chandler, Jacob" userId="ed0d72d5-d1d1-4add-9306-31dc6d13c592" providerId="ADAL" clId="{DE031865-0BCC-D24E-86E0-7943DE030D9A}"/>
    <pc:docChg chg="custSel delSld modSld">
      <pc:chgData name="Chandler, Jacob" userId="ed0d72d5-d1d1-4add-9306-31dc6d13c592" providerId="ADAL" clId="{DE031865-0BCC-D24E-86E0-7943DE030D9A}" dt="2024-04-15T14:52:14.065" v="1183"/>
      <pc:docMkLst>
        <pc:docMk/>
      </pc:docMkLst>
      <pc:sldChg chg="modSp mod">
        <pc:chgData name="Chandler, Jacob" userId="ed0d72d5-d1d1-4add-9306-31dc6d13c592" providerId="ADAL" clId="{DE031865-0BCC-D24E-86E0-7943DE030D9A}" dt="2024-04-05T12:52:51.607" v="188" actId="20577"/>
        <pc:sldMkLst>
          <pc:docMk/>
          <pc:sldMk cId="990550925" sldId="261"/>
        </pc:sldMkLst>
        <pc:spChg chg="mod">
          <ac:chgData name="Chandler, Jacob" userId="ed0d72d5-d1d1-4add-9306-31dc6d13c592" providerId="ADAL" clId="{DE031865-0BCC-D24E-86E0-7943DE030D9A}" dt="2024-04-05T12:52:51.607" v="188" actId="20577"/>
          <ac:spMkLst>
            <pc:docMk/>
            <pc:sldMk cId="990550925" sldId="261"/>
            <ac:spMk id="3" creationId="{433606AF-ABBC-BCE0-1627-02EF7093D913}"/>
          </ac:spMkLst>
        </pc:spChg>
      </pc:sldChg>
      <pc:sldChg chg="modSp mod">
        <pc:chgData name="Chandler, Jacob" userId="ed0d72d5-d1d1-4add-9306-31dc6d13c592" providerId="ADAL" clId="{DE031865-0BCC-D24E-86E0-7943DE030D9A}" dt="2024-04-15T14:25:45.485" v="941" actId="1076"/>
        <pc:sldMkLst>
          <pc:docMk/>
          <pc:sldMk cId="4160002572" sldId="310"/>
        </pc:sldMkLst>
        <pc:graphicFrameChg chg="mod">
          <ac:chgData name="Chandler, Jacob" userId="ed0d72d5-d1d1-4add-9306-31dc6d13c592" providerId="ADAL" clId="{DE031865-0BCC-D24E-86E0-7943DE030D9A}" dt="2024-04-15T14:25:45.485" v="941" actId="1076"/>
          <ac:graphicFrameMkLst>
            <pc:docMk/>
            <pc:sldMk cId="4160002572" sldId="310"/>
            <ac:graphicFrameMk id="7" creationId="{36544537-0874-9962-A4E6-AB420D7A3929}"/>
          </ac:graphicFrameMkLst>
        </pc:graphicFrameChg>
      </pc:sldChg>
      <pc:sldChg chg="modSp mod modCm">
        <pc:chgData name="Chandler, Jacob" userId="ed0d72d5-d1d1-4add-9306-31dc6d13c592" providerId="ADAL" clId="{DE031865-0BCC-D24E-86E0-7943DE030D9A}" dt="2024-04-15T14:22:31.630" v="933" actId="20577"/>
        <pc:sldMkLst>
          <pc:docMk/>
          <pc:sldMk cId="2451887349" sldId="344"/>
        </pc:sldMkLst>
        <pc:graphicFrameChg chg="mod modGraphic">
          <ac:chgData name="Chandler, Jacob" userId="ed0d72d5-d1d1-4add-9306-31dc6d13c592" providerId="ADAL" clId="{DE031865-0BCC-D24E-86E0-7943DE030D9A}" dt="2024-04-15T14:22:31.630" v="933" actId="20577"/>
          <ac:graphicFrameMkLst>
            <pc:docMk/>
            <pc:sldMk cId="2451887349" sldId="344"/>
            <ac:graphicFrameMk id="7" creationId="{36544537-0874-9962-A4E6-AB420D7A3929}"/>
          </ac:graphicFrameMkLst>
        </pc:graphicFrameChg>
        <pc:extLst>
          <p:ext xmlns:p="http://schemas.openxmlformats.org/presentationml/2006/main" uri="{D6D511B9-2390-475A-947B-AFAB55BFBCF1}">
            <pc226:cmChg xmlns:pc226="http://schemas.microsoft.com/office/powerpoint/2022/06/main/command" chg="mod">
              <pc226:chgData name="Chandler, Jacob" userId="ed0d72d5-d1d1-4add-9306-31dc6d13c592" providerId="ADAL" clId="{DE031865-0BCC-D24E-86E0-7943DE030D9A}" dt="2024-04-15T14:21:43.339" v="848"/>
              <pc2:cmMkLst xmlns:pc2="http://schemas.microsoft.com/office/powerpoint/2019/9/main/command">
                <pc:docMk/>
                <pc:sldMk cId="2451887349" sldId="344"/>
                <pc2:cmMk id="{15680162-FF62-4EED-99A2-C38DA380BE0B}"/>
              </pc2:cmMkLst>
            </pc226:cmChg>
          </p:ext>
        </pc:extLst>
      </pc:sldChg>
      <pc:sldChg chg="modSp mod modCm">
        <pc:chgData name="Chandler, Jacob" userId="ed0d72d5-d1d1-4add-9306-31dc6d13c592" providerId="ADAL" clId="{DE031865-0BCC-D24E-86E0-7943DE030D9A}" dt="2024-04-15T14:24:30.806" v="939" actId="1076"/>
        <pc:sldMkLst>
          <pc:docMk/>
          <pc:sldMk cId="636556985" sldId="349"/>
        </pc:sldMkLst>
        <pc:graphicFrameChg chg="mod modGraphic">
          <ac:chgData name="Chandler, Jacob" userId="ed0d72d5-d1d1-4add-9306-31dc6d13c592" providerId="ADAL" clId="{DE031865-0BCC-D24E-86E0-7943DE030D9A}" dt="2024-04-15T14:24:30.806" v="939" actId="1076"/>
          <ac:graphicFrameMkLst>
            <pc:docMk/>
            <pc:sldMk cId="636556985" sldId="349"/>
            <ac:graphicFrameMk id="7" creationId="{36544537-0874-9962-A4E6-AB420D7A3929}"/>
          </ac:graphicFrameMkLst>
        </pc:graphicFrameChg>
        <pc:extLst>
          <p:ext xmlns:p="http://schemas.openxmlformats.org/presentationml/2006/main" uri="{D6D511B9-2390-475A-947B-AFAB55BFBCF1}">
            <pc226:cmChg xmlns:pc226="http://schemas.microsoft.com/office/powerpoint/2022/06/main/command" chg="mod">
              <pc226:chgData name="Chandler, Jacob" userId="ed0d72d5-d1d1-4add-9306-31dc6d13c592" providerId="ADAL" clId="{DE031865-0BCC-D24E-86E0-7943DE030D9A}" dt="2024-04-15T14:24:19.587" v="938"/>
              <pc2:cmMkLst xmlns:pc2="http://schemas.microsoft.com/office/powerpoint/2019/9/main/command">
                <pc:docMk/>
                <pc:sldMk cId="636556985" sldId="349"/>
                <pc2:cmMk id="{F8E9FE32-2F59-46D4-8771-55701CBD5036}"/>
              </pc2:cmMkLst>
            </pc226:cmChg>
          </p:ext>
        </pc:extLst>
      </pc:sldChg>
      <pc:sldChg chg="del">
        <pc:chgData name="Chandler, Jacob" userId="ed0d72d5-d1d1-4add-9306-31dc6d13c592" providerId="ADAL" clId="{DE031865-0BCC-D24E-86E0-7943DE030D9A}" dt="2024-04-15T14:22:41.426" v="934" actId="2696"/>
        <pc:sldMkLst>
          <pc:docMk/>
          <pc:sldMk cId="774387026" sldId="350"/>
        </pc:sldMkLst>
      </pc:sldChg>
      <pc:sldChg chg="del">
        <pc:chgData name="Chandler, Jacob" userId="ed0d72d5-d1d1-4add-9306-31dc6d13c592" providerId="ADAL" clId="{DE031865-0BCC-D24E-86E0-7943DE030D9A}" dt="2024-04-15T14:25:07.777" v="940" actId="2696"/>
        <pc:sldMkLst>
          <pc:docMk/>
          <pc:sldMk cId="1608115770" sldId="353"/>
        </pc:sldMkLst>
      </pc:sldChg>
      <pc:sldChg chg="modSp mod modCm">
        <pc:chgData name="Chandler, Jacob" userId="ed0d72d5-d1d1-4add-9306-31dc6d13c592" providerId="ADAL" clId="{DE031865-0BCC-D24E-86E0-7943DE030D9A}" dt="2024-04-15T14:52:14.065" v="1183"/>
        <pc:sldMkLst>
          <pc:docMk/>
          <pc:sldMk cId="675237184" sldId="355"/>
        </pc:sldMkLst>
        <pc:graphicFrameChg chg="modGraphic">
          <ac:chgData name="Chandler, Jacob" userId="ed0d72d5-d1d1-4add-9306-31dc6d13c592" providerId="ADAL" clId="{DE031865-0BCC-D24E-86E0-7943DE030D9A}" dt="2024-04-15T14:32:02.218" v="1182" actId="113"/>
          <ac:graphicFrameMkLst>
            <pc:docMk/>
            <pc:sldMk cId="675237184" sldId="355"/>
            <ac:graphicFrameMk id="7" creationId="{36544537-0874-9962-A4E6-AB420D7A3929}"/>
          </ac:graphicFrameMkLst>
        </pc:graphicFrameChg>
        <pc:extLst>
          <p:ext xmlns:p="http://schemas.openxmlformats.org/presentationml/2006/main" uri="{D6D511B9-2390-475A-947B-AFAB55BFBCF1}">
            <pc226:cmChg xmlns:pc226="http://schemas.microsoft.com/office/powerpoint/2022/06/main/command" chg="mod">
              <pc226:chgData name="Chandler, Jacob" userId="ed0d72d5-d1d1-4add-9306-31dc6d13c592" providerId="ADAL" clId="{DE031865-0BCC-D24E-86E0-7943DE030D9A}" dt="2024-04-15T14:52:14.065" v="1183"/>
              <pc2:cmMkLst xmlns:pc2="http://schemas.microsoft.com/office/powerpoint/2019/9/main/command">
                <pc:docMk/>
                <pc:sldMk cId="675237184" sldId="355"/>
                <pc2:cmMk id="{C4EB70BA-FE01-4597-92C9-F74BD16AE428}"/>
              </pc2:cmMkLst>
            </pc226:cmChg>
          </p:ext>
        </pc:extLst>
      </pc:sldChg>
      <pc:sldChg chg="modSp mod">
        <pc:chgData name="Chandler, Jacob" userId="ed0d72d5-d1d1-4add-9306-31dc6d13c592" providerId="ADAL" clId="{DE031865-0BCC-D24E-86E0-7943DE030D9A}" dt="2024-04-15T14:26:23.533" v="968" actId="20577"/>
        <pc:sldMkLst>
          <pc:docMk/>
          <pc:sldMk cId="1630860025" sldId="358"/>
        </pc:sldMkLst>
        <pc:spChg chg="mod">
          <ac:chgData name="Chandler, Jacob" userId="ed0d72d5-d1d1-4add-9306-31dc6d13c592" providerId="ADAL" clId="{DE031865-0BCC-D24E-86E0-7943DE030D9A}" dt="2024-04-15T14:26:23.533" v="968" actId="20577"/>
          <ac:spMkLst>
            <pc:docMk/>
            <pc:sldMk cId="1630860025" sldId="358"/>
            <ac:spMk id="3" creationId="{433606AF-ABBC-BCE0-1627-02EF7093D913}"/>
          </ac:spMkLst>
        </pc:spChg>
      </pc:sldChg>
      <pc:sldChg chg="modSp mod">
        <pc:chgData name="Chandler, Jacob" userId="ed0d72d5-d1d1-4add-9306-31dc6d13c592" providerId="ADAL" clId="{DE031865-0BCC-D24E-86E0-7943DE030D9A}" dt="2024-04-15T14:14:07.538" v="190" actId="6549"/>
        <pc:sldMkLst>
          <pc:docMk/>
          <pc:sldMk cId="734752124" sldId="359"/>
        </pc:sldMkLst>
        <pc:spChg chg="mod">
          <ac:chgData name="Chandler, Jacob" userId="ed0d72d5-d1d1-4add-9306-31dc6d13c592" providerId="ADAL" clId="{DE031865-0BCC-D24E-86E0-7943DE030D9A}" dt="2024-04-15T14:14:07.538" v="190" actId="6549"/>
          <ac:spMkLst>
            <pc:docMk/>
            <pc:sldMk cId="734752124" sldId="359"/>
            <ac:spMk id="3" creationId="{433606AF-ABBC-BCE0-1627-02EF7093D913}"/>
          </ac:spMkLst>
        </pc:spChg>
      </pc:sldChg>
      <pc:sldChg chg="modSp mod">
        <pc:chgData name="Chandler, Jacob" userId="ed0d72d5-d1d1-4add-9306-31dc6d13c592" providerId="ADAL" clId="{DE031865-0BCC-D24E-86E0-7943DE030D9A}" dt="2024-04-15T14:13:37.843" v="189" actId="33524"/>
        <pc:sldMkLst>
          <pc:docMk/>
          <pc:sldMk cId="2713531232" sldId="363"/>
        </pc:sldMkLst>
        <pc:spChg chg="mod">
          <ac:chgData name="Chandler, Jacob" userId="ed0d72d5-d1d1-4add-9306-31dc6d13c592" providerId="ADAL" clId="{DE031865-0BCC-D24E-86E0-7943DE030D9A}" dt="2024-04-15T14:13:37.843" v="189" actId="33524"/>
          <ac:spMkLst>
            <pc:docMk/>
            <pc:sldMk cId="2713531232" sldId="363"/>
            <ac:spMk id="3" creationId="{433606AF-ABBC-BCE0-1627-02EF7093D913}"/>
          </ac:spMkLst>
        </pc:spChg>
      </pc:sldChg>
    </pc:docChg>
  </pc:docChgLst>
  <pc:docChgLst>
    <pc:chgData name="St Vigne, Megan" userId="cd5f0fd9-084f-4e3a-a873-5504dca11f22" providerId="ADAL" clId="{0BC5B616-329E-494A-A8F3-92CD2CC1C0D9}"/>
    <pc:docChg chg="custSel modSld">
      <pc:chgData name="St Vigne, Megan" userId="cd5f0fd9-084f-4e3a-a873-5504dca11f22" providerId="ADAL" clId="{0BC5B616-329E-494A-A8F3-92CD2CC1C0D9}" dt="2024-04-03T13:50:31.448" v="399" actId="6549"/>
      <pc:docMkLst>
        <pc:docMk/>
      </pc:docMkLst>
      <pc:sldChg chg="modSp mod">
        <pc:chgData name="St Vigne, Megan" userId="cd5f0fd9-084f-4e3a-a873-5504dca11f22" providerId="ADAL" clId="{0BC5B616-329E-494A-A8F3-92CD2CC1C0D9}" dt="2024-04-03T13:50:31.448" v="399" actId="6549"/>
        <pc:sldMkLst>
          <pc:docMk/>
          <pc:sldMk cId="1249819653" sldId="258"/>
        </pc:sldMkLst>
        <pc:spChg chg="mod">
          <ac:chgData name="St Vigne, Megan" userId="cd5f0fd9-084f-4e3a-a873-5504dca11f22" providerId="ADAL" clId="{0BC5B616-329E-494A-A8F3-92CD2CC1C0D9}" dt="2024-04-03T13:50:31.448" v="399" actId="6549"/>
          <ac:spMkLst>
            <pc:docMk/>
            <pc:sldMk cId="1249819653" sldId="258"/>
            <ac:spMk id="3" creationId="{433606AF-ABBC-BCE0-1627-02EF7093D913}"/>
          </ac:spMkLst>
        </pc:spChg>
      </pc:sldChg>
      <pc:sldChg chg="modSp mod">
        <pc:chgData name="St Vigne, Megan" userId="cd5f0fd9-084f-4e3a-a873-5504dca11f22" providerId="ADAL" clId="{0BC5B616-329E-494A-A8F3-92CD2CC1C0D9}" dt="2024-04-03T13:33:32.817" v="2" actId="1076"/>
        <pc:sldMkLst>
          <pc:docMk/>
          <pc:sldMk cId="2849924398" sldId="260"/>
        </pc:sldMkLst>
        <pc:spChg chg="mod">
          <ac:chgData name="St Vigne, Megan" userId="cd5f0fd9-084f-4e3a-a873-5504dca11f22" providerId="ADAL" clId="{0BC5B616-329E-494A-A8F3-92CD2CC1C0D9}" dt="2024-04-03T13:33:32.817" v="2" actId="1076"/>
          <ac:spMkLst>
            <pc:docMk/>
            <pc:sldMk cId="2849924398" sldId="260"/>
            <ac:spMk id="3" creationId="{433606AF-ABBC-BCE0-1627-02EF7093D913}"/>
          </ac:spMkLst>
        </pc:spChg>
      </pc:sldChg>
    </pc:docChg>
  </pc:docChgLst>
  <pc:docChgLst>
    <pc:chgData name="Jordan, John" userId="S::jdj008@shsu.edu::89969073-390e-4a89-9c7e-1f27aca3d235" providerId="AD" clId="Web-{0A7D6E3F-35FB-422E-8418-32C3441BFCAC}"/>
    <pc:docChg chg="modSld">
      <pc:chgData name="Jordan, John" userId="S::jdj008@shsu.edu::89969073-390e-4a89-9c7e-1f27aca3d235" providerId="AD" clId="Web-{0A7D6E3F-35FB-422E-8418-32C3441BFCAC}" dt="2024-04-11T16:39:54.606" v="7" actId="14100"/>
      <pc:docMkLst>
        <pc:docMk/>
      </pc:docMkLst>
      <pc:sldChg chg="modSp">
        <pc:chgData name="Jordan, John" userId="S::jdj008@shsu.edu::89969073-390e-4a89-9c7e-1f27aca3d235" providerId="AD" clId="Web-{0A7D6E3F-35FB-422E-8418-32C3441BFCAC}" dt="2024-04-11T16:38:59.386" v="1" actId="14100"/>
        <pc:sldMkLst>
          <pc:docMk/>
          <pc:sldMk cId="408527237" sldId="361"/>
        </pc:sldMkLst>
        <pc:spChg chg="mod">
          <ac:chgData name="Jordan, John" userId="S::jdj008@shsu.edu::89969073-390e-4a89-9c7e-1f27aca3d235" providerId="AD" clId="Web-{0A7D6E3F-35FB-422E-8418-32C3441BFCAC}" dt="2024-04-11T16:38:59.386" v="1" actId="14100"/>
          <ac:spMkLst>
            <pc:docMk/>
            <pc:sldMk cId="408527237" sldId="361"/>
            <ac:spMk id="3" creationId="{433606AF-ABBC-BCE0-1627-02EF7093D913}"/>
          </ac:spMkLst>
        </pc:spChg>
      </pc:sldChg>
      <pc:sldChg chg="modSp">
        <pc:chgData name="Jordan, John" userId="S::jdj008@shsu.edu::89969073-390e-4a89-9c7e-1f27aca3d235" providerId="AD" clId="Web-{0A7D6E3F-35FB-422E-8418-32C3441BFCAC}" dt="2024-04-11T16:39:27.902" v="4" actId="14100"/>
        <pc:sldMkLst>
          <pc:docMk/>
          <pc:sldMk cId="375231504" sldId="362"/>
        </pc:sldMkLst>
        <pc:spChg chg="mod">
          <ac:chgData name="Jordan, John" userId="S::jdj008@shsu.edu::89969073-390e-4a89-9c7e-1f27aca3d235" providerId="AD" clId="Web-{0A7D6E3F-35FB-422E-8418-32C3441BFCAC}" dt="2024-04-11T16:39:27.902" v="4" actId="14100"/>
          <ac:spMkLst>
            <pc:docMk/>
            <pc:sldMk cId="375231504" sldId="362"/>
            <ac:spMk id="3" creationId="{433606AF-ABBC-BCE0-1627-02EF7093D913}"/>
          </ac:spMkLst>
        </pc:spChg>
      </pc:sldChg>
      <pc:sldChg chg="modSp">
        <pc:chgData name="Jordan, John" userId="S::jdj008@shsu.edu::89969073-390e-4a89-9c7e-1f27aca3d235" providerId="AD" clId="Web-{0A7D6E3F-35FB-422E-8418-32C3441BFCAC}" dt="2024-04-11T16:39:54.606" v="7" actId="14100"/>
        <pc:sldMkLst>
          <pc:docMk/>
          <pc:sldMk cId="2713531232" sldId="363"/>
        </pc:sldMkLst>
        <pc:spChg chg="mod">
          <ac:chgData name="Jordan, John" userId="S::jdj008@shsu.edu::89969073-390e-4a89-9c7e-1f27aca3d235" providerId="AD" clId="Web-{0A7D6E3F-35FB-422E-8418-32C3441BFCAC}" dt="2024-04-11T16:39:54.606" v="7" actId="14100"/>
          <ac:spMkLst>
            <pc:docMk/>
            <pc:sldMk cId="2713531232" sldId="363"/>
            <ac:spMk id="3" creationId="{433606AF-ABBC-BCE0-1627-02EF7093D913}"/>
          </ac:spMkLst>
        </pc:spChg>
      </pc:sldChg>
    </pc:docChg>
  </pc:docChgLst>
  <pc:docChgLst>
    <pc:chgData name="St Vigne, Megan" userId="S::mas132@shsu.edu::cd5f0fd9-084f-4e3a-a873-5504dca11f22" providerId="AD" clId="Web-{D0EC1E6D-9A2B-D5EF-C804-44E53F7A6383}"/>
    <pc:docChg chg="modSld">
      <pc:chgData name="St Vigne, Megan" userId="S::mas132@shsu.edu::cd5f0fd9-084f-4e3a-a873-5504dca11f22" providerId="AD" clId="Web-{D0EC1E6D-9A2B-D5EF-C804-44E53F7A6383}" dt="2024-04-09T16:23:08.389" v="938"/>
      <pc:docMkLst>
        <pc:docMk/>
      </pc:docMkLst>
      <pc:sldChg chg="modSp">
        <pc:chgData name="St Vigne, Megan" userId="S::mas132@shsu.edu::cd5f0fd9-084f-4e3a-a873-5504dca11f22" providerId="AD" clId="Web-{D0EC1E6D-9A2B-D5EF-C804-44E53F7A6383}" dt="2024-04-09T14:06:38.206" v="6" actId="20577"/>
        <pc:sldMkLst>
          <pc:docMk/>
          <pc:sldMk cId="2849924398" sldId="260"/>
        </pc:sldMkLst>
        <pc:spChg chg="mod">
          <ac:chgData name="St Vigne, Megan" userId="S::mas132@shsu.edu::cd5f0fd9-084f-4e3a-a873-5504dca11f22" providerId="AD" clId="Web-{D0EC1E6D-9A2B-D5EF-C804-44E53F7A6383}" dt="2024-04-09T14:06:38.206" v="6" actId="20577"/>
          <ac:spMkLst>
            <pc:docMk/>
            <pc:sldMk cId="2849924398" sldId="260"/>
            <ac:spMk id="3" creationId="{433606AF-ABBC-BCE0-1627-02EF7093D913}"/>
          </ac:spMkLst>
        </pc:spChg>
      </pc:sldChg>
      <pc:sldChg chg="modSp">
        <pc:chgData name="St Vigne, Megan" userId="S::mas132@shsu.edu::cd5f0fd9-084f-4e3a-a873-5504dca11f22" providerId="AD" clId="Web-{D0EC1E6D-9A2B-D5EF-C804-44E53F7A6383}" dt="2024-04-09T16:23:08.389" v="938"/>
        <pc:sldMkLst>
          <pc:docMk/>
          <pc:sldMk cId="221640236" sldId="343"/>
        </pc:sldMkLst>
        <pc:graphicFrameChg chg="mod modGraphic">
          <ac:chgData name="St Vigne, Megan" userId="S::mas132@shsu.edu::cd5f0fd9-084f-4e3a-a873-5504dca11f22" providerId="AD" clId="Web-{D0EC1E6D-9A2B-D5EF-C804-44E53F7A6383}" dt="2024-04-09T16:23:08.389" v="938"/>
          <ac:graphicFrameMkLst>
            <pc:docMk/>
            <pc:sldMk cId="221640236" sldId="343"/>
            <ac:graphicFrameMk id="7" creationId="{36544537-0874-9962-A4E6-AB420D7A3929}"/>
          </ac:graphicFrameMkLst>
        </pc:graphicFrameChg>
      </pc:sldChg>
    </pc:docChg>
  </pc:docChgLst>
  <pc:docChgLst>
    <pc:chgData name="Chandler, Jacob" userId="S::ucs_jrc@shsu.edu::ed0d72d5-d1d1-4add-9306-31dc6d13c592" providerId="AD" clId="Web-{8DBB4E09-E80B-BEC8-8194-BEB03C84F0A2}"/>
    <pc:docChg chg="modSld">
      <pc:chgData name="Chandler, Jacob" userId="S::ucs_jrc@shsu.edu::ed0d72d5-d1d1-4add-9306-31dc6d13c592" providerId="AD" clId="Web-{8DBB4E09-E80B-BEC8-8194-BEB03C84F0A2}" dt="2024-04-04T18:49:08.372" v="303" actId="20577"/>
      <pc:docMkLst>
        <pc:docMk/>
      </pc:docMkLst>
      <pc:sldChg chg="modSp">
        <pc:chgData name="Chandler, Jacob" userId="S::ucs_jrc@shsu.edu::ed0d72d5-d1d1-4add-9306-31dc6d13c592" providerId="AD" clId="Web-{8DBB4E09-E80B-BEC8-8194-BEB03C84F0A2}" dt="2024-04-04T18:43:08.028" v="97" actId="20577"/>
        <pc:sldMkLst>
          <pc:docMk/>
          <pc:sldMk cId="1249819653" sldId="258"/>
        </pc:sldMkLst>
        <pc:spChg chg="mod">
          <ac:chgData name="Chandler, Jacob" userId="S::ucs_jrc@shsu.edu::ed0d72d5-d1d1-4add-9306-31dc6d13c592" providerId="AD" clId="Web-{8DBB4E09-E80B-BEC8-8194-BEB03C84F0A2}" dt="2024-04-04T18:43:08.028" v="97" actId="20577"/>
          <ac:spMkLst>
            <pc:docMk/>
            <pc:sldMk cId="1249819653" sldId="258"/>
            <ac:spMk id="3" creationId="{433606AF-ABBC-BCE0-1627-02EF7093D913}"/>
          </ac:spMkLst>
        </pc:spChg>
      </pc:sldChg>
      <pc:sldChg chg="modSp">
        <pc:chgData name="Chandler, Jacob" userId="S::ucs_jrc@shsu.edu::ed0d72d5-d1d1-4add-9306-31dc6d13c592" providerId="AD" clId="Web-{8DBB4E09-E80B-BEC8-8194-BEB03C84F0A2}" dt="2024-04-04T18:49:08.372" v="303" actId="20577"/>
        <pc:sldMkLst>
          <pc:docMk/>
          <pc:sldMk cId="408527237" sldId="361"/>
        </pc:sldMkLst>
        <pc:spChg chg="mod">
          <ac:chgData name="Chandler, Jacob" userId="S::ucs_jrc@shsu.edu::ed0d72d5-d1d1-4add-9306-31dc6d13c592" providerId="AD" clId="Web-{8DBB4E09-E80B-BEC8-8194-BEB03C84F0A2}" dt="2024-04-04T18:49:08.372" v="303" actId="20577"/>
          <ac:spMkLst>
            <pc:docMk/>
            <pc:sldMk cId="408527237" sldId="361"/>
            <ac:spMk id="3" creationId="{433606AF-ABBC-BCE0-1627-02EF7093D913}"/>
          </ac:spMkLst>
        </pc:spChg>
      </pc:sldChg>
    </pc:docChg>
  </pc:docChgLst>
  <pc:docChgLst>
    <pc:chgData name="Noman, Fawzi" userId="0b67b31d-5353-4e77-b0fd-5c9c0aa3299d" providerId="ADAL" clId="{B9C74107-8335-49EA-BAE8-C11D9A94848B}"/>
    <pc:docChg chg="undo custSel modSld">
      <pc:chgData name="Noman, Fawzi" userId="0b67b31d-5353-4e77-b0fd-5c9c0aa3299d" providerId="ADAL" clId="{B9C74107-8335-49EA-BAE8-C11D9A94848B}" dt="2024-04-11T14:23:35.618" v="956" actId="20577"/>
      <pc:docMkLst>
        <pc:docMk/>
      </pc:docMkLst>
      <pc:sldChg chg="modSp mod">
        <pc:chgData name="Noman, Fawzi" userId="0b67b31d-5353-4e77-b0fd-5c9c0aa3299d" providerId="ADAL" clId="{B9C74107-8335-49EA-BAE8-C11D9A94848B}" dt="2024-04-09T21:28:36.520" v="870" actId="20577"/>
        <pc:sldMkLst>
          <pc:docMk/>
          <pc:sldMk cId="3571980769" sldId="306"/>
        </pc:sldMkLst>
        <pc:graphicFrameChg chg="mod modGraphic">
          <ac:chgData name="Noman, Fawzi" userId="0b67b31d-5353-4e77-b0fd-5c9c0aa3299d" providerId="ADAL" clId="{B9C74107-8335-49EA-BAE8-C11D9A94848B}" dt="2024-04-09T21:28:36.520" v="870" actId="20577"/>
          <ac:graphicFrameMkLst>
            <pc:docMk/>
            <pc:sldMk cId="3571980769" sldId="306"/>
            <ac:graphicFrameMk id="7" creationId="{36544537-0874-9962-A4E6-AB420D7A3929}"/>
          </ac:graphicFrameMkLst>
        </pc:graphicFrameChg>
      </pc:sldChg>
      <pc:sldChg chg="addSp delSp modSp mod">
        <pc:chgData name="Noman, Fawzi" userId="0b67b31d-5353-4e77-b0fd-5c9c0aa3299d" providerId="ADAL" clId="{B9C74107-8335-49EA-BAE8-C11D9A94848B}" dt="2024-04-11T14:23:35.618" v="956" actId="20577"/>
        <pc:sldMkLst>
          <pc:docMk/>
          <pc:sldMk cId="3239528259" sldId="352"/>
        </pc:sldMkLst>
        <pc:spChg chg="add del">
          <ac:chgData name="Noman, Fawzi" userId="0b67b31d-5353-4e77-b0fd-5c9c0aa3299d" providerId="ADAL" clId="{B9C74107-8335-49EA-BAE8-C11D9A94848B}" dt="2024-04-09T21:27:01.686" v="819" actId="478"/>
          <ac:spMkLst>
            <pc:docMk/>
            <pc:sldMk cId="3239528259" sldId="352"/>
            <ac:spMk id="3" creationId="{433606AF-ABBC-BCE0-1627-02EF7093D913}"/>
          </ac:spMkLst>
        </pc:spChg>
        <pc:graphicFrameChg chg="add del mod modGraphic">
          <ac:chgData name="Noman, Fawzi" userId="0b67b31d-5353-4e77-b0fd-5c9c0aa3299d" providerId="ADAL" clId="{B9C74107-8335-49EA-BAE8-C11D9A94848B}" dt="2024-04-09T21:23:54.726" v="787"/>
          <ac:graphicFrameMkLst>
            <pc:docMk/>
            <pc:sldMk cId="3239528259" sldId="352"/>
            <ac:graphicFrameMk id="4" creationId="{EDAA38F9-E1AC-BCF5-A72F-D4FC663687BF}"/>
          </ac:graphicFrameMkLst>
        </pc:graphicFrameChg>
        <pc:graphicFrameChg chg="modGraphic">
          <ac:chgData name="Noman, Fawzi" userId="0b67b31d-5353-4e77-b0fd-5c9c0aa3299d" providerId="ADAL" clId="{B9C74107-8335-49EA-BAE8-C11D9A94848B}" dt="2024-04-11T14:23:35.618" v="956" actId="20577"/>
          <ac:graphicFrameMkLst>
            <pc:docMk/>
            <pc:sldMk cId="3239528259" sldId="352"/>
            <ac:graphicFrameMk id="5" creationId="{08CA0C9B-417D-82CB-CE01-E5B8652893D8}"/>
          </ac:graphicFrameMkLst>
        </pc:graphicFrameChg>
        <pc:graphicFrameChg chg="add del mod modGraphic">
          <ac:chgData name="Noman, Fawzi" userId="0b67b31d-5353-4e77-b0fd-5c9c0aa3299d" providerId="ADAL" clId="{B9C74107-8335-49EA-BAE8-C11D9A94848B}" dt="2024-04-09T21:25:44.791" v="803"/>
          <ac:graphicFrameMkLst>
            <pc:docMk/>
            <pc:sldMk cId="3239528259" sldId="352"/>
            <ac:graphicFrameMk id="5" creationId="{8066C6F7-9FF5-3156-A58C-EAA155406358}"/>
          </ac:graphicFrameMkLst>
        </pc:graphicFrameChg>
        <pc:graphicFrameChg chg="add del mod modGraphic">
          <ac:chgData name="Noman, Fawzi" userId="0b67b31d-5353-4e77-b0fd-5c9c0aa3299d" providerId="ADAL" clId="{B9C74107-8335-49EA-BAE8-C11D9A94848B}" dt="2024-04-09T21:25:39.857" v="798"/>
          <ac:graphicFrameMkLst>
            <pc:docMk/>
            <pc:sldMk cId="3239528259" sldId="352"/>
            <ac:graphicFrameMk id="6" creationId="{CEB3DD84-F98C-4240-7179-9F719BD70158}"/>
          </ac:graphicFrameMkLst>
        </pc:graphicFrameChg>
        <pc:graphicFrameChg chg="add mod modGraphic">
          <ac:chgData name="Noman, Fawzi" userId="0b67b31d-5353-4e77-b0fd-5c9c0aa3299d" providerId="ADAL" clId="{B9C74107-8335-49EA-BAE8-C11D9A94848B}" dt="2024-04-09T21:33:17.507" v="942" actId="113"/>
          <ac:graphicFrameMkLst>
            <pc:docMk/>
            <pc:sldMk cId="3239528259" sldId="352"/>
            <ac:graphicFrameMk id="7" creationId="{BF44B290-6F2A-78B7-63F0-813FD601C39A}"/>
          </ac:graphicFrameMkLst>
        </pc:graphicFrameChg>
      </pc:sldChg>
    </pc:docChg>
  </pc:docChgLst>
  <pc:docChgLst>
    <pc:chgData name="Lockwood, Clint" userId="da18b89c-71ec-4397-b2a8-ee4c64433745" providerId="ADAL" clId="{E937DD08-D339-48BF-AAA1-F2690A0CB78A}"/>
    <pc:docChg chg="undo custSel delSld modSld">
      <pc:chgData name="Lockwood, Clint" userId="da18b89c-71ec-4397-b2a8-ee4c64433745" providerId="ADAL" clId="{E937DD08-D339-48BF-AAA1-F2690A0CB78A}" dt="2024-04-17T18:11:41.178" v="633"/>
      <pc:docMkLst>
        <pc:docMk/>
      </pc:docMkLst>
      <pc:sldChg chg="modSp mod">
        <pc:chgData name="Lockwood, Clint" userId="da18b89c-71ec-4397-b2a8-ee4c64433745" providerId="ADAL" clId="{E937DD08-D339-48BF-AAA1-F2690A0CB78A}" dt="2024-04-04T12:54:28.316" v="64" actId="20577"/>
        <pc:sldMkLst>
          <pc:docMk/>
          <pc:sldMk cId="1940131031" sldId="257"/>
        </pc:sldMkLst>
        <pc:spChg chg="mod">
          <ac:chgData name="Lockwood, Clint" userId="da18b89c-71ec-4397-b2a8-ee4c64433745" providerId="ADAL" clId="{E937DD08-D339-48BF-AAA1-F2690A0CB78A}" dt="2024-04-04T12:54:28.316" v="64" actId="20577"/>
          <ac:spMkLst>
            <pc:docMk/>
            <pc:sldMk cId="1940131031" sldId="257"/>
            <ac:spMk id="5" creationId="{37DF2A5A-E329-997E-B393-C6FFF04DAE40}"/>
          </ac:spMkLst>
        </pc:spChg>
      </pc:sldChg>
      <pc:sldChg chg="modSp mod">
        <pc:chgData name="Lockwood, Clint" userId="da18b89c-71ec-4397-b2a8-ee4c64433745" providerId="ADAL" clId="{E937DD08-D339-48BF-AAA1-F2690A0CB78A}" dt="2024-04-17T17:21:48.698" v="593" actId="14100"/>
        <pc:sldMkLst>
          <pc:docMk/>
          <pc:sldMk cId="1249819653" sldId="258"/>
        </pc:sldMkLst>
        <pc:spChg chg="mod">
          <ac:chgData name="Lockwood, Clint" userId="da18b89c-71ec-4397-b2a8-ee4c64433745" providerId="ADAL" clId="{E937DD08-D339-48BF-AAA1-F2690A0CB78A}" dt="2024-04-17T17:21:48.698" v="593" actId="14100"/>
          <ac:spMkLst>
            <pc:docMk/>
            <pc:sldMk cId="1249819653" sldId="258"/>
            <ac:spMk id="3" creationId="{433606AF-ABBC-BCE0-1627-02EF7093D913}"/>
          </ac:spMkLst>
        </pc:spChg>
      </pc:sldChg>
      <pc:sldChg chg="modSp mod">
        <pc:chgData name="Lockwood, Clint" userId="da18b89c-71ec-4397-b2a8-ee4c64433745" providerId="ADAL" clId="{E937DD08-D339-48BF-AAA1-F2690A0CB78A}" dt="2024-04-17T17:22:37.818" v="605" actId="14100"/>
        <pc:sldMkLst>
          <pc:docMk/>
          <pc:sldMk cId="2960643030" sldId="259"/>
        </pc:sldMkLst>
        <pc:spChg chg="mod">
          <ac:chgData name="Lockwood, Clint" userId="da18b89c-71ec-4397-b2a8-ee4c64433745" providerId="ADAL" clId="{E937DD08-D339-48BF-AAA1-F2690A0CB78A}" dt="2024-04-17T17:22:37.818" v="605" actId="14100"/>
          <ac:spMkLst>
            <pc:docMk/>
            <pc:sldMk cId="2960643030" sldId="259"/>
            <ac:spMk id="3" creationId="{433606AF-ABBC-BCE0-1627-02EF7093D913}"/>
          </ac:spMkLst>
        </pc:spChg>
      </pc:sldChg>
      <pc:sldChg chg="modSp mod">
        <pc:chgData name="Lockwood, Clint" userId="da18b89c-71ec-4397-b2a8-ee4c64433745" providerId="ADAL" clId="{E937DD08-D339-48BF-AAA1-F2690A0CB78A}" dt="2024-04-17T17:23:02.175" v="610" actId="14100"/>
        <pc:sldMkLst>
          <pc:docMk/>
          <pc:sldMk cId="2849924398" sldId="260"/>
        </pc:sldMkLst>
        <pc:spChg chg="mod">
          <ac:chgData name="Lockwood, Clint" userId="da18b89c-71ec-4397-b2a8-ee4c64433745" providerId="ADAL" clId="{E937DD08-D339-48BF-AAA1-F2690A0CB78A}" dt="2024-04-17T17:23:02.175" v="610" actId="14100"/>
          <ac:spMkLst>
            <pc:docMk/>
            <pc:sldMk cId="2849924398" sldId="260"/>
            <ac:spMk id="3" creationId="{433606AF-ABBC-BCE0-1627-02EF7093D913}"/>
          </ac:spMkLst>
        </pc:spChg>
      </pc:sldChg>
      <pc:sldChg chg="modSp mod">
        <pc:chgData name="Lockwood, Clint" userId="da18b89c-71ec-4397-b2a8-ee4c64433745" providerId="ADAL" clId="{E937DD08-D339-48BF-AAA1-F2690A0CB78A}" dt="2024-04-16T14:32:26.007" v="584" actId="14100"/>
        <pc:sldMkLst>
          <pc:docMk/>
          <pc:sldMk cId="990550925" sldId="261"/>
        </pc:sldMkLst>
        <pc:spChg chg="mod">
          <ac:chgData name="Lockwood, Clint" userId="da18b89c-71ec-4397-b2a8-ee4c64433745" providerId="ADAL" clId="{E937DD08-D339-48BF-AAA1-F2690A0CB78A}" dt="2024-04-16T14:32:26.007" v="584" actId="14100"/>
          <ac:spMkLst>
            <pc:docMk/>
            <pc:sldMk cId="990550925" sldId="261"/>
            <ac:spMk id="3" creationId="{433606AF-ABBC-BCE0-1627-02EF7093D913}"/>
          </ac:spMkLst>
        </pc:spChg>
      </pc:sldChg>
      <pc:sldChg chg="modSp mod addCm">
        <pc:chgData name="Lockwood, Clint" userId="da18b89c-71ec-4397-b2a8-ee4c64433745" providerId="ADAL" clId="{E937DD08-D339-48BF-AAA1-F2690A0CB78A}" dt="2024-04-09T13:39:19.194" v="366"/>
        <pc:sldMkLst>
          <pc:docMk/>
          <pc:sldMk cId="3571980769" sldId="306"/>
        </pc:sldMkLst>
        <pc:graphicFrameChg chg="mod modGraphic">
          <ac:chgData name="Lockwood, Clint" userId="da18b89c-71ec-4397-b2a8-ee4c64433745" providerId="ADAL" clId="{E937DD08-D339-48BF-AAA1-F2690A0CB78A}" dt="2024-04-09T13:36:51.642" v="362" actId="20577"/>
          <ac:graphicFrameMkLst>
            <pc:docMk/>
            <pc:sldMk cId="3571980769" sldId="306"/>
            <ac:graphicFrameMk id="7" creationId="{36544537-0874-9962-A4E6-AB420D7A3929}"/>
          </ac:graphicFrameMkLst>
        </pc:graphicFrameChg>
        <pc:extLst>
          <p:ext xmlns:p="http://schemas.openxmlformats.org/presentationml/2006/main" uri="{D6D511B9-2390-475A-947B-AFAB55BFBCF1}">
            <pc226:cmChg xmlns:pc226="http://schemas.microsoft.com/office/powerpoint/2022/06/main/command" chg="add">
              <pc226:chgData name="Lockwood, Clint" userId="da18b89c-71ec-4397-b2a8-ee4c64433745" providerId="ADAL" clId="{E937DD08-D339-48BF-AAA1-F2690A0CB78A}" dt="2024-04-09T13:39:19.194" v="366"/>
              <pc2:cmMkLst xmlns:pc2="http://schemas.microsoft.com/office/powerpoint/2019/9/main/command">
                <pc:docMk/>
                <pc:sldMk cId="3571980769" sldId="306"/>
                <pc2:cmMk id="{B8BE58A0-9C7F-4F41-BC25-6409B03D5DEF}"/>
              </pc2:cmMkLst>
            </pc226:cmChg>
          </p:ext>
        </pc:extLst>
      </pc:sldChg>
      <pc:sldChg chg="modSp mod addCm">
        <pc:chgData name="Lockwood, Clint" userId="da18b89c-71ec-4397-b2a8-ee4c64433745" providerId="ADAL" clId="{E937DD08-D339-48BF-AAA1-F2690A0CB78A}" dt="2024-04-17T17:47:43.044" v="631" actId="20577"/>
        <pc:sldMkLst>
          <pc:docMk/>
          <pc:sldMk cId="4160002572" sldId="310"/>
        </pc:sldMkLst>
        <pc:graphicFrameChg chg="mod modGraphic">
          <ac:chgData name="Lockwood, Clint" userId="da18b89c-71ec-4397-b2a8-ee4c64433745" providerId="ADAL" clId="{E937DD08-D339-48BF-AAA1-F2690A0CB78A}" dt="2024-04-17T17:47:43.044" v="631" actId="20577"/>
          <ac:graphicFrameMkLst>
            <pc:docMk/>
            <pc:sldMk cId="4160002572" sldId="310"/>
            <ac:graphicFrameMk id="7" creationId="{36544537-0874-9962-A4E6-AB420D7A3929}"/>
          </ac:graphicFrameMkLst>
        </pc:graphicFrameChg>
        <pc:extLst>
          <p:ext xmlns:p="http://schemas.openxmlformats.org/presentationml/2006/main" uri="{D6D511B9-2390-475A-947B-AFAB55BFBCF1}">
            <pc226:cmChg xmlns:pc226="http://schemas.microsoft.com/office/powerpoint/2022/06/main/command" chg="add">
              <pc226:chgData name="Lockwood, Clint" userId="da18b89c-71ec-4397-b2a8-ee4c64433745" providerId="ADAL" clId="{E937DD08-D339-48BF-AAA1-F2690A0CB78A}" dt="2024-04-09T13:40:53.603" v="368"/>
              <pc2:cmMkLst xmlns:pc2="http://schemas.microsoft.com/office/powerpoint/2019/9/main/command">
                <pc:docMk/>
                <pc:sldMk cId="4160002572" sldId="310"/>
                <pc2:cmMk id="{432D8F9F-8C7A-4808-8635-630B10F258E7}"/>
              </pc2:cmMkLst>
            </pc226:cmChg>
          </p:ext>
        </pc:extLst>
      </pc:sldChg>
      <pc:sldChg chg="del">
        <pc:chgData name="Lockwood, Clint" userId="da18b89c-71ec-4397-b2a8-ee4c64433745" providerId="ADAL" clId="{E937DD08-D339-48BF-AAA1-F2690A0CB78A}" dt="2024-04-17T17:25:22.257" v="628" actId="47"/>
        <pc:sldMkLst>
          <pc:docMk/>
          <pc:sldMk cId="3056591229" sldId="316"/>
        </pc:sldMkLst>
      </pc:sldChg>
      <pc:sldChg chg="modSp mod addCm modCm">
        <pc:chgData name="Lockwood, Clint" userId="da18b89c-71ec-4397-b2a8-ee4c64433745" providerId="ADAL" clId="{E937DD08-D339-48BF-AAA1-F2690A0CB78A}" dt="2024-04-16T14:05:10.476" v="556" actId="179"/>
        <pc:sldMkLst>
          <pc:docMk/>
          <pc:sldMk cId="221640236" sldId="343"/>
        </pc:sldMkLst>
        <pc:graphicFrameChg chg="mod modGraphic">
          <ac:chgData name="Lockwood, Clint" userId="da18b89c-71ec-4397-b2a8-ee4c64433745" providerId="ADAL" clId="{E937DD08-D339-48BF-AAA1-F2690A0CB78A}" dt="2024-04-16T14:05:10.476" v="556" actId="179"/>
          <ac:graphicFrameMkLst>
            <pc:docMk/>
            <pc:sldMk cId="221640236" sldId="343"/>
            <ac:graphicFrameMk id="7" creationId="{36544537-0874-9962-A4E6-AB420D7A3929}"/>
          </ac:graphicFrameMkLst>
        </pc:graphicFrameChg>
        <pc:extLst>
          <p:ext xmlns:p="http://schemas.openxmlformats.org/presentationml/2006/main" uri="{D6D511B9-2390-475A-947B-AFAB55BFBCF1}">
            <pc226:cmChg xmlns:pc226="http://schemas.microsoft.com/office/powerpoint/2022/06/main/command" chg="add">
              <pc226:chgData name="Lockwood, Clint" userId="da18b89c-71ec-4397-b2a8-ee4c64433745" providerId="ADAL" clId="{E937DD08-D339-48BF-AAA1-F2690A0CB78A}" dt="2024-04-09T13:38:43.343" v="364"/>
              <pc2:cmMkLst xmlns:pc2="http://schemas.microsoft.com/office/powerpoint/2019/9/main/command">
                <pc:docMk/>
                <pc:sldMk cId="221640236" sldId="343"/>
                <pc2:cmMk id="{51A27735-6665-49C6-8162-2CF50B79EDA0}"/>
              </pc2:cmMkLst>
              <pc226:cmRplyChg chg="add">
                <pc226:chgData name="Lockwood, Clint" userId="da18b89c-71ec-4397-b2a8-ee4c64433745" providerId="ADAL" clId="{E937DD08-D339-48BF-AAA1-F2690A0CB78A}" dt="2024-04-09T13:38:43.343" v="364"/>
                <pc2:cmRplyMkLst xmlns:pc2="http://schemas.microsoft.com/office/powerpoint/2019/9/main/command">
                  <pc:docMk/>
                  <pc:sldMk cId="221640236" sldId="343"/>
                  <pc2:cmMk id="{51A27735-6665-49C6-8162-2CF50B79EDA0}"/>
                  <pc2:cmRplyMk id="{7E956EB4-05AF-486A-984A-057DA4E6E077}"/>
                </pc2:cmRplyMkLst>
              </pc226:cmRplyChg>
            </pc226:cmChg>
          </p:ext>
        </pc:extLst>
      </pc:sldChg>
      <pc:sldChg chg="modSp mod addCm delCm">
        <pc:chgData name="Lockwood, Clint" userId="da18b89c-71ec-4397-b2a8-ee4c64433745" providerId="ADAL" clId="{E937DD08-D339-48BF-AAA1-F2690A0CB78A}" dt="2024-04-17T18:10:02.942" v="632"/>
        <pc:sldMkLst>
          <pc:docMk/>
          <pc:sldMk cId="2451887349" sldId="344"/>
        </pc:sldMkLst>
        <pc:graphicFrameChg chg="mod modGraphic">
          <ac:chgData name="Lockwood, Clint" userId="da18b89c-71ec-4397-b2a8-ee4c64433745" providerId="ADAL" clId="{E937DD08-D339-48BF-AAA1-F2690A0CB78A}" dt="2024-04-09T13:26:12.139" v="107" actId="20577"/>
          <ac:graphicFrameMkLst>
            <pc:docMk/>
            <pc:sldMk cId="2451887349" sldId="344"/>
            <ac:graphicFrameMk id="7" creationId="{36544537-0874-9962-A4E6-AB420D7A3929}"/>
          </ac:graphicFrameMkLst>
        </pc:graphicFrameChg>
        <pc:extLst>
          <p:ext xmlns:p="http://schemas.openxmlformats.org/presentationml/2006/main" uri="{D6D511B9-2390-475A-947B-AFAB55BFBCF1}">
            <pc226:cmChg xmlns:pc226="http://schemas.microsoft.com/office/powerpoint/2022/06/main/command" chg="add del">
              <pc226:chgData name="Lockwood, Clint" userId="da18b89c-71ec-4397-b2a8-ee4c64433745" providerId="ADAL" clId="{E937DD08-D339-48BF-AAA1-F2690A0CB78A}" dt="2024-04-17T18:10:02.942" v="632"/>
              <pc2:cmMkLst xmlns:pc2="http://schemas.microsoft.com/office/powerpoint/2019/9/main/command">
                <pc:docMk/>
                <pc:sldMk cId="2451887349" sldId="344"/>
                <pc2:cmMk id="{15680162-FF62-4EED-99A2-C38DA380BE0B}"/>
              </pc2:cmMkLst>
            </pc226:cmChg>
          </p:ext>
        </pc:extLst>
      </pc:sldChg>
      <pc:sldChg chg="modSp mod addCm delCm modCm">
        <pc:chgData name="Lockwood, Clint" userId="da18b89c-71ec-4397-b2a8-ee4c64433745" providerId="ADAL" clId="{E937DD08-D339-48BF-AAA1-F2690A0CB78A}" dt="2024-04-17T18:11:41.178" v="633"/>
        <pc:sldMkLst>
          <pc:docMk/>
          <pc:sldMk cId="636556985" sldId="349"/>
        </pc:sldMkLst>
        <pc:graphicFrameChg chg="mod modGraphic">
          <ac:chgData name="Lockwood, Clint" userId="da18b89c-71ec-4397-b2a8-ee4c64433745" providerId="ADAL" clId="{E937DD08-D339-48BF-AAA1-F2690A0CB78A}" dt="2024-04-17T17:24:48.637" v="627" actId="1038"/>
          <ac:graphicFrameMkLst>
            <pc:docMk/>
            <pc:sldMk cId="636556985" sldId="349"/>
            <ac:graphicFrameMk id="7" creationId="{36544537-0874-9962-A4E6-AB420D7A3929}"/>
          </ac:graphicFrameMkLst>
        </pc:graphicFrameChg>
        <pc:extLst>
          <p:ext xmlns:p="http://schemas.openxmlformats.org/presentationml/2006/main" uri="{D6D511B9-2390-475A-947B-AFAB55BFBCF1}">
            <pc226:cmChg xmlns:pc226="http://schemas.microsoft.com/office/powerpoint/2022/06/main/command" chg="add del mod">
              <pc226:chgData name="Lockwood, Clint" userId="da18b89c-71ec-4397-b2a8-ee4c64433745" providerId="ADAL" clId="{E937DD08-D339-48BF-AAA1-F2690A0CB78A}" dt="2024-04-17T18:11:41.178" v="633"/>
              <pc2:cmMkLst xmlns:pc2="http://schemas.microsoft.com/office/powerpoint/2019/9/main/command">
                <pc:docMk/>
                <pc:sldMk cId="636556985" sldId="349"/>
                <pc2:cmMk id="{F8E9FE32-2F59-46D4-8771-55701CBD5036}"/>
              </pc2:cmMkLst>
            </pc226:cmChg>
          </p:ext>
        </pc:extLst>
      </pc:sldChg>
      <pc:sldChg chg="modSp mod addCm">
        <pc:chgData name="Lockwood, Clint" userId="da18b89c-71ec-4397-b2a8-ee4c64433745" providerId="ADAL" clId="{E937DD08-D339-48BF-AAA1-F2690A0CB78A}" dt="2024-04-09T19:43:20.401" v="456" actId="113"/>
        <pc:sldMkLst>
          <pc:docMk/>
          <pc:sldMk cId="675237184" sldId="355"/>
        </pc:sldMkLst>
        <pc:graphicFrameChg chg="mod modGraphic">
          <ac:chgData name="Lockwood, Clint" userId="da18b89c-71ec-4397-b2a8-ee4c64433745" providerId="ADAL" clId="{E937DD08-D339-48BF-AAA1-F2690A0CB78A}" dt="2024-04-09T19:43:20.401" v="456" actId="113"/>
          <ac:graphicFrameMkLst>
            <pc:docMk/>
            <pc:sldMk cId="675237184" sldId="355"/>
            <ac:graphicFrameMk id="7" creationId="{36544537-0874-9962-A4E6-AB420D7A3929}"/>
          </ac:graphicFrameMkLst>
        </pc:graphicFrameChg>
        <pc:extLst>
          <p:ext xmlns:p="http://schemas.openxmlformats.org/presentationml/2006/main" uri="{D6D511B9-2390-475A-947B-AFAB55BFBCF1}">
            <pc226:cmChg xmlns:pc226="http://schemas.microsoft.com/office/powerpoint/2022/06/main/command" chg="add">
              <pc226:chgData name="Lockwood, Clint" userId="da18b89c-71ec-4397-b2a8-ee4c64433745" providerId="ADAL" clId="{E937DD08-D339-48BF-AAA1-F2690A0CB78A}" dt="2024-04-09T13:41:05.070" v="369"/>
              <pc2:cmMkLst xmlns:pc2="http://schemas.microsoft.com/office/powerpoint/2019/9/main/command">
                <pc:docMk/>
                <pc:sldMk cId="675237184" sldId="355"/>
                <pc2:cmMk id="{C4EB70BA-FE01-4597-92C9-F74BD16AE428}"/>
              </pc2:cmMkLst>
            </pc226:cmChg>
          </p:ext>
        </pc:extLst>
      </pc:sldChg>
      <pc:sldChg chg="modSp mod">
        <pc:chgData name="Lockwood, Clint" userId="da18b89c-71ec-4397-b2a8-ee4c64433745" providerId="ADAL" clId="{E937DD08-D339-48BF-AAA1-F2690A0CB78A}" dt="2024-04-09T14:02:24.954" v="448" actId="20577"/>
        <pc:sldMkLst>
          <pc:docMk/>
          <pc:sldMk cId="1630860025" sldId="358"/>
        </pc:sldMkLst>
        <pc:spChg chg="mod">
          <ac:chgData name="Lockwood, Clint" userId="da18b89c-71ec-4397-b2a8-ee4c64433745" providerId="ADAL" clId="{E937DD08-D339-48BF-AAA1-F2690A0CB78A}" dt="2024-04-02T22:45:57.047" v="32" actId="20577"/>
          <ac:spMkLst>
            <pc:docMk/>
            <pc:sldMk cId="1630860025" sldId="358"/>
            <ac:spMk id="2" creationId="{BC006B1F-72A7-FC8E-020D-D8C77C507DD2}"/>
          </ac:spMkLst>
        </pc:spChg>
        <pc:spChg chg="mod">
          <ac:chgData name="Lockwood, Clint" userId="da18b89c-71ec-4397-b2a8-ee4c64433745" providerId="ADAL" clId="{E937DD08-D339-48BF-AAA1-F2690A0CB78A}" dt="2024-04-09T14:02:24.954" v="448" actId="20577"/>
          <ac:spMkLst>
            <pc:docMk/>
            <pc:sldMk cId="1630860025" sldId="358"/>
            <ac:spMk id="3" creationId="{433606AF-ABBC-BCE0-1627-02EF7093D913}"/>
          </ac:spMkLst>
        </pc:spChg>
      </pc:sldChg>
      <pc:sldChg chg="modSp mod">
        <pc:chgData name="Lockwood, Clint" userId="da18b89c-71ec-4397-b2a8-ee4c64433745" providerId="ADAL" clId="{E937DD08-D339-48BF-AAA1-F2690A0CB78A}" dt="2024-04-09T13:56:13.015" v="389" actId="27636"/>
        <pc:sldMkLst>
          <pc:docMk/>
          <pc:sldMk cId="734752124" sldId="359"/>
        </pc:sldMkLst>
        <pc:spChg chg="mod">
          <ac:chgData name="Lockwood, Clint" userId="da18b89c-71ec-4397-b2a8-ee4c64433745" providerId="ADAL" clId="{E937DD08-D339-48BF-AAA1-F2690A0CB78A}" dt="2024-04-09T13:56:13.015" v="389" actId="27636"/>
          <ac:spMkLst>
            <pc:docMk/>
            <pc:sldMk cId="734752124" sldId="359"/>
            <ac:spMk id="3" creationId="{433606AF-ABBC-BCE0-1627-02EF7093D913}"/>
          </ac:spMkLst>
        </pc:spChg>
      </pc:sldChg>
      <pc:sldChg chg="addSp delSp modSp mod">
        <pc:chgData name="Lockwood, Clint" userId="da18b89c-71ec-4397-b2a8-ee4c64433745" providerId="ADAL" clId="{E937DD08-D339-48BF-AAA1-F2690A0CB78A}" dt="2024-04-17T17:22:29.837" v="604" actId="14100"/>
        <pc:sldMkLst>
          <pc:docMk/>
          <pc:sldMk cId="1994843883" sldId="360"/>
        </pc:sldMkLst>
        <pc:spChg chg="mod">
          <ac:chgData name="Lockwood, Clint" userId="da18b89c-71ec-4397-b2a8-ee4c64433745" providerId="ADAL" clId="{E937DD08-D339-48BF-AAA1-F2690A0CB78A}" dt="2024-04-17T17:22:29.837" v="604" actId="14100"/>
          <ac:spMkLst>
            <pc:docMk/>
            <pc:sldMk cId="1994843883" sldId="360"/>
            <ac:spMk id="3" creationId="{433606AF-ABBC-BCE0-1627-02EF7093D913}"/>
          </ac:spMkLst>
        </pc:spChg>
        <pc:spChg chg="add del">
          <ac:chgData name="Lockwood, Clint" userId="da18b89c-71ec-4397-b2a8-ee4c64433745" providerId="ADAL" clId="{E937DD08-D339-48BF-AAA1-F2690A0CB78A}" dt="2024-04-16T14:31:58.260" v="582" actId="22"/>
          <ac:spMkLst>
            <pc:docMk/>
            <pc:sldMk cId="1994843883" sldId="360"/>
            <ac:spMk id="5" creationId="{CFF33D7F-92E9-7905-AC82-9D158B5C4B6A}"/>
          </ac:spMkLst>
        </pc:spChg>
      </pc:sldChg>
      <pc:sldChg chg="modSp mod">
        <pc:chgData name="Lockwood, Clint" userId="da18b89c-71ec-4397-b2a8-ee4c64433745" providerId="ADAL" clId="{E937DD08-D339-48BF-AAA1-F2690A0CB78A}" dt="2024-04-09T13:56:54.865" v="394" actId="207"/>
        <pc:sldMkLst>
          <pc:docMk/>
          <pc:sldMk cId="408527237" sldId="361"/>
        </pc:sldMkLst>
        <pc:spChg chg="mod">
          <ac:chgData name="Lockwood, Clint" userId="da18b89c-71ec-4397-b2a8-ee4c64433745" providerId="ADAL" clId="{E937DD08-D339-48BF-AAA1-F2690A0CB78A}" dt="2024-04-09T13:56:54.865" v="394" actId="207"/>
          <ac:spMkLst>
            <pc:docMk/>
            <pc:sldMk cId="408527237" sldId="361"/>
            <ac:spMk id="3" creationId="{433606AF-ABBC-BCE0-1627-02EF7093D913}"/>
          </ac:spMkLst>
        </pc:spChg>
      </pc:sldChg>
      <pc:sldChg chg="modSp mod">
        <pc:chgData name="Lockwood, Clint" userId="da18b89c-71ec-4397-b2a8-ee4c64433745" providerId="ADAL" clId="{E937DD08-D339-48BF-AAA1-F2690A0CB78A}" dt="2024-04-09T13:56:31.520" v="391" actId="948"/>
        <pc:sldMkLst>
          <pc:docMk/>
          <pc:sldMk cId="375231504" sldId="362"/>
        </pc:sldMkLst>
        <pc:spChg chg="mod">
          <ac:chgData name="Lockwood, Clint" userId="da18b89c-71ec-4397-b2a8-ee4c64433745" providerId="ADAL" clId="{E937DD08-D339-48BF-AAA1-F2690A0CB78A}" dt="2024-04-09T13:56:31.520" v="391" actId="948"/>
          <ac:spMkLst>
            <pc:docMk/>
            <pc:sldMk cId="375231504" sldId="362"/>
            <ac:spMk id="3" creationId="{433606AF-ABBC-BCE0-1627-02EF7093D913}"/>
          </ac:spMkLst>
        </pc:spChg>
      </pc:sldChg>
      <pc:sldChg chg="modSp mod">
        <pc:chgData name="Lockwood, Clint" userId="da18b89c-71ec-4397-b2a8-ee4c64433745" providerId="ADAL" clId="{E937DD08-D339-48BF-AAA1-F2690A0CB78A}" dt="2024-04-09T19:45:36.093" v="465" actId="27636"/>
        <pc:sldMkLst>
          <pc:docMk/>
          <pc:sldMk cId="2713531232" sldId="363"/>
        </pc:sldMkLst>
        <pc:spChg chg="mod">
          <ac:chgData name="Lockwood, Clint" userId="da18b89c-71ec-4397-b2a8-ee4c64433745" providerId="ADAL" clId="{E937DD08-D339-48BF-AAA1-F2690A0CB78A}" dt="2024-04-09T19:45:36.093" v="465" actId="27636"/>
          <ac:spMkLst>
            <pc:docMk/>
            <pc:sldMk cId="2713531232" sldId="363"/>
            <ac:spMk id="3" creationId="{433606AF-ABBC-BCE0-1627-02EF7093D913}"/>
          </ac:spMkLst>
        </pc:spChg>
      </pc:sldChg>
      <pc:sldChg chg="del">
        <pc:chgData name="Lockwood, Clint" userId="da18b89c-71ec-4397-b2a8-ee4c64433745" providerId="ADAL" clId="{E937DD08-D339-48BF-AAA1-F2690A0CB78A}" dt="2024-04-09T20:25:56.576" v="471" actId="47"/>
        <pc:sldMkLst>
          <pc:docMk/>
          <pc:sldMk cId="1848891141" sldId="364"/>
        </pc:sldMkLst>
      </pc:sldChg>
    </pc:docChg>
  </pc:docChgLst>
  <pc:docChgLst>
    <pc:chgData name="Dewey, Michael" userId="S::mld072@shsu.edu::83a113ed-9ec7-4477-a902-f835f246c709" providerId="AD" clId="Web-{106EB77D-78F2-D74C-436E-5751B28D5BE8}"/>
    <pc:docChg chg="mod modSld">
      <pc:chgData name="Dewey, Michael" userId="S::mld072@shsu.edu::83a113ed-9ec7-4477-a902-f835f246c709" providerId="AD" clId="Web-{106EB77D-78F2-D74C-436E-5751B28D5BE8}" dt="2024-04-09T19:33:20.194" v="3"/>
      <pc:docMkLst>
        <pc:docMk/>
      </pc:docMkLst>
      <pc:sldChg chg="modSp addCm">
        <pc:chgData name="Dewey, Michael" userId="S::mld072@shsu.edu::83a113ed-9ec7-4477-a902-f835f246c709" providerId="AD" clId="Web-{106EB77D-78F2-D74C-436E-5751B28D5BE8}" dt="2024-04-09T19:33:20.194" v="3"/>
        <pc:sldMkLst>
          <pc:docMk/>
          <pc:sldMk cId="675237184" sldId="355"/>
        </pc:sldMkLst>
        <pc:graphicFrameChg chg="mod modGraphic">
          <ac:chgData name="Dewey, Michael" userId="S::mld072@shsu.edu::83a113ed-9ec7-4477-a902-f835f246c709" providerId="AD" clId="Web-{106EB77D-78F2-D74C-436E-5751B28D5BE8}" dt="2024-04-09T19:30:07.227" v="1"/>
          <ac:graphicFrameMkLst>
            <pc:docMk/>
            <pc:sldMk cId="675237184" sldId="355"/>
            <ac:graphicFrameMk id="7" creationId="{36544537-0874-9962-A4E6-AB420D7A3929}"/>
          </ac:graphicFrameMkLst>
        </pc:graphicFrameChg>
        <pc:extLst>
          <p:ext xmlns:p="http://schemas.openxmlformats.org/presentationml/2006/main" uri="{D6D511B9-2390-475A-947B-AFAB55BFBCF1}">
            <pc226:cmChg xmlns:pc226="http://schemas.microsoft.com/office/powerpoint/2022/06/main/command" chg="add">
              <pc226:chgData name="Dewey, Michael" userId="S::mld072@shsu.edu::83a113ed-9ec7-4477-a902-f835f246c709" providerId="AD" clId="Web-{106EB77D-78F2-D74C-436E-5751B28D5BE8}" dt="2024-04-09T19:33:20.194" v="3"/>
              <pc2:cmMkLst xmlns:pc2="http://schemas.microsoft.com/office/powerpoint/2019/9/main/command">
                <pc:docMk/>
                <pc:sldMk cId="675237184" sldId="355"/>
                <pc2:cmMk id="{9A6E61B1-EFDE-49D7-A4F4-3313BA1EF1C9}"/>
              </pc2:cmMkLst>
            </pc226:cmChg>
          </p:ext>
        </pc:extLst>
      </pc:sldChg>
    </pc:docChg>
  </pc:docChgLst>
  <pc:docChgLst>
    <pc:chgData name="Dewey, Michael" userId="S::mld072@shsu.edu::83a113ed-9ec7-4477-a902-f835f246c709" providerId="AD" clId="Web-{40AA51DE-21FA-04D7-2AD6-BB97CAF9D570}"/>
    <pc:docChg chg="modSld">
      <pc:chgData name="Dewey, Michael" userId="S::mld072@shsu.edu::83a113ed-9ec7-4477-a902-f835f246c709" providerId="AD" clId="Web-{40AA51DE-21FA-04D7-2AD6-BB97CAF9D570}" dt="2024-04-04T18:59:46.726" v="56" actId="20577"/>
      <pc:docMkLst>
        <pc:docMk/>
      </pc:docMkLst>
      <pc:sldChg chg="modSp">
        <pc:chgData name="Dewey, Michael" userId="S::mld072@shsu.edu::83a113ed-9ec7-4477-a902-f835f246c709" providerId="AD" clId="Web-{40AA51DE-21FA-04D7-2AD6-BB97CAF9D570}" dt="2024-04-04T18:59:46.726" v="56" actId="20577"/>
        <pc:sldMkLst>
          <pc:docMk/>
          <pc:sldMk cId="2713531232" sldId="363"/>
        </pc:sldMkLst>
        <pc:spChg chg="mod">
          <ac:chgData name="Dewey, Michael" userId="S::mld072@shsu.edu::83a113ed-9ec7-4477-a902-f835f246c709" providerId="AD" clId="Web-{40AA51DE-21FA-04D7-2AD6-BB97CAF9D570}" dt="2024-04-04T18:59:46.726" v="56" actId="20577"/>
          <ac:spMkLst>
            <pc:docMk/>
            <pc:sldMk cId="2713531232" sldId="363"/>
            <ac:spMk id="3" creationId="{433606AF-ABBC-BCE0-1627-02EF7093D913}"/>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9286" y="1122363"/>
            <a:ext cx="6788661" cy="2387600"/>
          </a:xfrm>
        </p:spPr>
        <p:txBody>
          <a:bodyPr anchor="b"/>
          <a:lstStyle>
            <a:lvl1pPr marL="0" indent="0" algn="l">
              <a:buFont typeface="Calibri Light" panose="020F0302020204030204" pitchFamily="34" charset="0"/>
              <a:buNone/>
              <a:defRPr sz="6000" b="1">
                <a:solidFill>
                  <a:srgbClr val="253565"/>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1224951" y="3613613"/>
            <a:ext cx="5673560" cy="1655762"/>
          </a:xfrm>
        </p:spPr>
        <p:txBody>
          <a:bodyPr/>
          <a:lstStyle>
            <a:lvl1pPr marL="0" indent="0" algn="l">
              <a:buNone/>
              <a:defRPr sz="2400" b="1">
                <a:solidFill>
                  <a:srgbClr val="0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355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09286" y="2564666"/>
            <a:ext cx="6788661" cy="2387600"/>
          </a:xfrm>
        </p:spPr>
        <p:txBody>
          <a:bodyPr anchor="b"/>
          <a:lstStyle>
            <a:lvl1pPr marL="630238" indent="-630238" algn="l">
              <a:buFont typeface="Calibri Light" panose="020F0302020204030204" pitchFamily="34" charset="0"/>
              <a:buNone/>
              <a:defRPr sz="6000" b="1">
                <a:solidFill>
                  <a:srgbClr val="253565"/>
                </a:solidFill>
                <a:latin typeface="Arial" panose="020B0604020202020204" pitchFamily="34" charset="0"/>
                <a:cs typeface="Arial" panose="020B0604020202020204" pitchFamily="34" charset="0"/>
              </a:defRPr>
            </a:lvl1pPr>
          </a:lstStyle>
          <a:p>
            <a:r>
              <a:rPr lang="en-US"/>
              <a:t>I. Click to edit Master title style</a:t>
            </a:r>
          </a:p>
        </p:txBody>
      </p:sp>
      <p:sp>
        <p:nvSpPr>
          <p:cNvPr id="4" name="TextBox 3">
            <a:extLst>
              <a:ext uri="{FF2B5EF4-FFF2-40B4-BE49-F238E27FC236}">
                <a16:creationId xmlns:a16="http://schemas.microsoft.com/office/drawing/2014/main" id="{D74181AD-3B01-C92D-7F1F-E416933500BF}"/>
              </a:ext>
            </a:extLst>
          </p:cNvPr>
          <p:cNvSpPr txBox="1"/>
          <p:nvPr userDrawn="1"/>
        </p:nvSpPr>
        <p:spPr>
          <a:xfrm>
            <a:off x="65988" y="5731497"/>
            <a:ext cx="3780148" cy="1126503"/>
          </a:xfrm>
          <a:prstGeom prst="rect">
            <a:avLst/>
          </a:prstGeom>
          <a:solidFill>
            <a:schemeClr val="bg1"/>
          </a:solidFill>
        </p:spPr>
        <p:txBody>
          <a:bodyPr wrap="square" rtlCol="0">
            <a:spAutoFit/>
          </a:bodyPr>
          <a:lstStyle/>
          <a:p>
            <a:endParaRPr lang="en-US"/>
          </a:p>
        </p:txBody>
      </p:sp>
    </p:spTree>
    <p:extLst>
      <p:ext uri="{BB962C8B-B14F-4D97-AF65-F5344CB8AC3E}">
        <p14:creationId xmlns:p14="http://schemas.microsoft.com/office/powerpoint/2010/main" val="3364314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9F5E-AE26-884E-2495-1259744515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4" name="Date Placeholder 3">
            <a:extLst>
              <a:ext uri="{FF2B5EF4-FFF2-40B4-BE49-F238E27FC236}">
                <a16:creationId xmlns:a16="http://schemas.microsoft.com/office/drawing/2014/main" id="{6374420A-F67B-EAA1-810A-A914C1B84353}"/>
              </a:ext>
            </a:extLst>
          </p:cNvPr>
          <p:cNvSpPr>
            <a:spLocks noGrp="1"/>
          </p:cNvSpPr>
          <p:nvPr>
            <p:ph type="dt" sz="half" idx="10"/>
          </p:nvPr>
        </p:nvSpPr>
        <p:spPr/>
        <p:txBody>
          <a:bodyPr/>
          <a:lstStyle/>
          <a:p>
            <a:fld id="{B49EA1C6-2DC8-8148-8DFC-42644C93EECA}" type="datetimeFigureOut">
              <a:rPr lang="en-US" smtClean="0"/>
              <a:t>4/17/2024</a:t>
            </a:fld>
            <a:endParaRPr lang="en-US"/>
          </a:p>
        </p:txBody>
      </p:sp>
      <p:sp>
        <p:nvSpPr>
          <p:cNvPr id="5" name="Footer Placeholder 4">
            <a:extLst>
              <a:ext uri="{FF2B5EF4-FFF2-40B4-BE49-F238E27FC236}">
                <a16:creationId xmlns:a16="http://schemas.microsoft.com/office/drawing/2014/main" id="{81DF57E0-173D-ABA0-714F-D490B554B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A439D-BE8A-C872-804C-8CEC07897660}"/>
              </a:ext>
            </a:extLst>
          </p:cNvPr>
          <p:cNvSpPr>
            <a:spLocks noGrp="1"/>
          </p:cNvSpPr>
          <p:nvPr>
            <p:ph type="sldNum" sz="quarter" idx="12"/>
          </p:nvPr>
        </p:nvSpPr>
        <p:spPr/>
        <p:txBody>
          <a:bodyPr/>
          <a:lstStyle/>
          <a:p>
            <a:fld id="{17131AE2-00FD-5A4F-9940-D5038072A717}" type="slidenum">
              <a:rPr lang="en-US" smtClean="0"/>
              <a:t>‹#›</a:t>
            </a:fld>
            <a:endParaRPr lang="en-US"/>
          </a:p>
        </p:txBody>
      </p:sp>
      <p:pic>
        <p:nvPicPr>
          <p:cNvPr id="8" name="Picture 7">
            <a:extLst>
              <a:ext uri="{FF2B5EF4-FFF2-40B4-BE49-F238E27FC236}">
                <a16:creationId xmlns:a16="http://schemas.microsoft.com/office/drawing/2014/main" id="{594955C9-C806-4A1B-2E7D-42506888B4B3}"/>
              </a:ext>
            </a:extLst>
          </p:cNvPr>
          <p:cNvPicPr>
            <a:picLocks noChangeAspect="1"/>
          </p:cNvPicPr>
          <p:nvPr userDrawn="1"/>
        </p:nvPicPr>
        <p:blipFill>
          <a:blip r:embed="rId2"/>
          <a:stretch>
            <a:fillRect/>
          </a:stretch>
        </p:blipFill>
        <p:spPr>
          <a:xfrm>
            <a:off x="4760269" y="5436973"/>
            <a:ext cx="2671461" cy="1118286"/>
          </a:xfrm>
          <a:prstGeom prst="rect">
            <a:avLst/>
          </a:prstGeom>
        </p:spPr>
      </p:pic>
      <p:sp>
        <p:nvSpPr>
          <p:cNvPr id="7" name="TextBox 6">
            <a:extLst>
              <a:ext uri="{FF2B5EF4-FFF2-40B4-BE49-F238E27FC236}">
                <a16:creationId xmlns:a16="http://schemas.microsoft.com/office/drawing/2014/main" id="{6956DEE2-B581-E3A8-D00B-4F79AF1449F0}"/>
              </a:ext>
            </a:extLst>
          </p:cNvPr>
          <p:cNvSpPr txBox="1"/>
          <p:nvPr userDrawn="1"/>
        </p:nvSpPr>
        <p:spPr>
          <a:xfrm>
            <a:off x="1524000" y="3498526"/>
            <a:ext cx="9144000" cy="75405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500">
                <a:solidFill>
                  <a:schemeClr val="tx1"/>
                </a:solidFill>
                <a:latin typeface="Helvetica" pitchFamily="2" charset="0"/>
              </a:rPr>
              <a:t>FY 2025 </a:t>
            </a:r>
            <a:r>
              <a:rPr lang="en-US" sz="2500">
                <a:solidFill>
                  <a:schemeClr val="tx1"/>
                </a:solidFill>
                <a:effectLst/>
                <a:latin typeface="Aptos" panose="020B0004020202020204" pitchFamily="34" charset="0"/>
                <a:ea typeface="Calibri" panose="020F0502020204030204" pitchFamily="34" charset="0"/>
              </a:rPr>
              <a:t>Strategic Plan Alignment and Budget Presentation</a:t>
            </a:r>
            <a:endParaRPr lang="en-US" sz="2500">
              <a:solidFill>
                <a:schemeClr val="tx1"/>
              </a:solidFill>
              <a:latin typeface="Helvetica" pitchFamily="2" charset="0"/>
            </a:endParaRPr>
          </a:p>
          <a:p>
            <a:endParaRPr lang="en-US"/>
          </a:p>
        </p:txBody>
      </p:sp>
    </p:spTree>
    <p:extLst>
      <p:ext uri="{BB962C8B-B14F-4D97-AF65-F5344CB8AC3E}">
        <p14:creationId xmlns:p14="http://schemas.microsoft.com/office/powerpoint/2010/main" val="3542849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262FBC5-E2A2-91BE-C105-3E5A28D97D45}"/>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
        <p:nvSpPr>
          <p:cNvPr id="2" name="Title 1">
            <a:extLst>
              <a:ext uri="{FF2B5EF4-FFF2-40B4-BE49-F238E27FC236}">
                <a16:creationId xmlns:a16="http://schemas.microsoft.com/office/drawing/2014/main" id="{92308F43-F6C4-7280-AF99-2ABFD25AF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2624C-D26C-B177-27BB-E7284F918F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4/17/2024</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730613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262FBC5-E2A2-91BE-C105-3E5A28D97D45}"/>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4/17/2024</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
        <p:nvSpPr>
          <p:cNvPr id="7" name="Title 1">
            <a:extLst>
              <a:ext uri="{FF2B5EF4-FFF2-40B4-BE49-F238E27FC236}">
                <a16:creationId xmlns:a16="http://schemas.microsoft.com/office/drawing/2014/main" id="{F624FAA3-C490-44C9-894C-63BC6C09F3ED}"/>
              </a:ext>
            </a:extLst>
          </p:cNvPr>
          <p:cNvSpPr txBox="1">
            <a:spLocks/>
          </p:cNvSpPr>
          <p:nvPr userDrawn="1"/>
        </p:nvSpPr>
        <p:spPr>
          <a:xfrm rot="20271913">
            <a:off x="231180" y="2236985"/>
            <a:ext cx="11539759" cy="19960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a:solidFill>
                  <a:schemeClr val="bg2">
                    <a:lumMod val="50000"/>
                    <a:alpha val="30000"/>
                  </a:schemeClr>
                </a:solidFill>
                <a:latin typeface="Acumin Pro Black" panose="020B0904020202020204" pitchFamily="34" charset="0"/>
              </a:rPr>
              <a:t>Slide for instruction purposes only. Please do not include in final presentation slide deck.</a:t>
            </a:r>
          </a:p>
        </p:txBody>
      </p:sp>
      <p:sp>
        <p:nvSpPr>
          <p:cNvPr id="10" name="TextBox 9">
            <a:extLst>
              <a:ext uri="{FF2B5EF4-FFF2-40B4-BE49-F238E27FC236}">
                <a16:creationId xmlns:a16="http://schemas.microsoft.com/office/drawing/2014/main" id="{9D1027CE-99F3-13AD-A789-4067A06FC052}"/>
              </a:ext>
            </a:extLst>
          </p:cNvPr>
          <p:cNvSpPr txBox="1"/>
          <p:nvPr userDrawn="1"/>
        </p:nvSpPr>
        <p:spPr>
          <a:xfrm>
            <a:off x="638355" y="1690688"/>
            <a:ext cx="11007305" cy="4406334"/>
          </a:xfrm>
          <a:prstGeom prst="rect">
            <a:avLst/>
          </a:prstGeom>
          <a:noFill/>
        </p:spPr>
        <p:txBody>
          <a:bodyPr wrap="square" rtlCol="0">
            <a:spAutoFit/>
          </a:bodyPr>
          <a:lstStyle/>
          <a:p>
            <a:pPr marL="0" indent="0">
              <a:buNone/>
            </a:pPr>
            <a:r>
              <a:rPr lang="en-US" sz="1400" b="1">
                <a:solidFill>
                  <a:schemeClr val="bg2">
                    <a:lumMod val="25000"/>
                  </a:schemeClr>
                </a:solidFill>
              </a:rPr>
              <a:t>Steps to complete the slides for the campus presentations:</a:t>
            </a:r>
          </a:p>
          <a:p>
            <a:pPr marL="238125" indent="-238125">
              <a:buFont typeface="+mj-lt"/>
              <a:buAutoNum type="arabicPeriod"/>
            </a:pPr>
            <a:r>
              <a:rPr lang="en-US" sz="1400" b="1">
                <a:solidFill>
                  <a:schemeClr val="bg2">
                    <a:lumMod val="25000"/>
                  </a:schemeClr>
                </a:solidFill>
              </a:rPr>
              <a:t>Choose Action (Keep Doing, Stop, Start):</a:t>
            </a:r>
            <a:endParaRPr lang="en-US" sz="1400" b="1">
              <a:solidFill>
                <a:schemeClr val="bg2">
                  <a:lumMod val="25000"/>
                </a:schemeClr>
              </a:solidFill>
              <a:ea typeface="Calibri"/>
              <a:cs typeface="Calibri"/>
            </a:endParaRPr>
          </a:p>
          <a:p>
            <a:pPr lvl="1"/>
            <a:r>
              <a:rPr lang="en-US" sz="1200" b="1">
                <a:solidFill>
                  <a:schemeClr val="bg2">
                    <a:lumMod val="25000"/>
                  </a:schemeClr>
                </a:solidFill>
              </a:rPr>
              <a:t>Keep (x2)</a:t>
            </a:r>
            <a:r>
              <a:rPr lang="en-US" sz="1200">
                <a:solidFill>
                  <a:schemeClr val="bg2">
                    <a:lumMod val="25000"/>
                  </a:schemeClr>
                </a:solidFill>
              </a:rPr>
              <a:t>: If the division/college is keeping or expanding an action that has proven to be valuable and contributes positively to the strategic plan.</a:t>
            </a:r>
            <a:endParaRPr lang="en-US" sz="1200">
              <a:solidFill>
                <a:schemeClr val="bg2">
                  <a:lumMod val="25000"/>
                </a:schemeClr>
              </a:solidFill>
              <a:ea typeface="Calibri"/>
              <a:cs typeface="Calibri"/>
            </a:endParaRPr>
          </a:p>
          <a:p>
            <a:pPr lvl="1"/>
            <a:r>
              <a:rPr lang="en-US" sz="1200" b="1">
                <a:solidFill>
                  <a:schemeClr val="bg2">
                    <a:lumMod val="25000"/>
                  </a:schemeClr>
                </a:solidFill>
              </a:rPr>
              <a:t>Stop (x3)</a:t>
            </a:r>
            <a:r>
              <a:rPr lang="en-US" sz="1200">
                <a:solidFill>
                  <a:schemeClr val="bg2">
                    <a:lumMod val="25000"/>
                  </a:schemeClr>
                </a:solidFill>
              </a:rPr>
              <a:t>: If the division/college is discontinuing or ending a particular activity.</a:t>
            </a:r>
            <a:endParaRPr lang="en-US" sz="1200">
              <a:solidFill>
                <a:schemeClr val="bg2">
                  <a:lumMod val="25000"/>
                </a:schemeClr>
              </a:solidFill>
              <a:ea typeface="Calibri"/>
              <a:cs typeface="Calibri"/>
            </a:endParaRPr>
          </a:p>
          <a:p>
            <a:pPr lvl="1"/>
            <a:r>
              <a:rPr lang="en-US" sz="1200" b="1">
                <a:solidFill>
                  <a:schemeClr val="bg2">
                    <a:lumMod val="25000"/>
                  </a:schemeClr>
                </a:solidFill>
              </a:rPr>
              <a:t>Start (x1)</a:t>
            </a:r>
            <a:r>
              <a:rPr lang="en-US" sz="1200">
                <a:solidFill>
                  <a:schemeClr val="bg2">
                    <a:lumMod val="25000"/>
                  </a:schemeClr>
                </a:solidFill>
              </a:rPr>
              <a:t>: If the division/college is initiating something new or beginning a new endeavor.</a:t>
            </a:r>
            <a:endParaRPr lang="en-US" sz="120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a:solidFill>
                  <a:schemeClr val="bg2">
                    <a:lumMod val="25000"/>
                  </a:schemeClr>
                </a:solidFill>
              </a:rPr>
              <a:t>Specify the Topic:</a:t>
            </a:r>
            <a:endParaRPr lang="en-US" sz="1400" b="1">
              <a:solidFill>
                <a:schemeClr val="bg2">
                  <a:lumMod val="25000"/>
                </a:schemeClr>
              </a:solidFill>
              <a:ea typeface="Calibri"/>
              <a:cs typeface="Calibri"/>
            </a:endParaRPr>
          </a:p>
          <a:p>
            <a:pPr lvl="1"/>
            <a:r>
              <a:rPr lang="en-US" sz="1200">
                <a:solidFill>
                  <a:schemeClr val="bg2">
                    <a:lumMod val="25000"/>
                  </a:schemeClr>
                </a:solidFill>
              </a:rPr>
              <a:t>Fill in the blank with the specific subject or area being addressed. This could be a project, task, or broader concept.</a:t>
            </a:r>
            <a:endParaRPr lang="en-US" sz="120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a:solidFill>
                  <a:schemeClr val="bg2">
                    <a:lumMod val="25000"/>
                  </a:schemeClr>
                </a:solidFill>
              </a:rPr>
              <a:t>State the Reason for Action:</a:t>
            </a:r>
            <a:endParaRPr lang="en-US" sz="1400" b="1">
              <a:solidFill>
                <a:schemeClr val="bg2">
                  <a:lumMod val="25000"/>
                </a:schemeClr>
              </a:solidFill>
              <a:ea typeface="Calibri"/>
              <a:cs typeface="Calibri"/>
            </a:endParaRPr>
          </a:p>
          <a:p>
            <a:pPr lvl="1"/>
            <a:r>
              <a:rPr lang="en-US" sz="1200">
                <a:solidFill>
                  <a:schemeClr val="bg2">
                    <a:lumMod val="25000"/>
                  </a:schemeClr>
                </a:solidFill>
              </a:rPr>
              <a:t>Clearly articulate the rationale behind the chosen action. Why is the division/college keeping, stopping, or starting this particular topic.</a:t>
            </a:r>
            <a:endParaRPr lang="en-US" sz="120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a:solidFill>
                  <a:schemeClr val="bg2">
                    <a:lumMod val="25000"/>
                  </a:schemeClr>
                </a:solidFill>
              </a:rPr>
              <a:t>Align with Priority/Goal:</a:t>
            </a:r>
            <a:endParaRPr lang="en-US" sz="1400" b="1">
              <a:solidFill>
                <a:schemeClr val="bg2">
                  <a:lumMod val="25000"/>
                </a:schemeClr>
              </a:solidFill>
              <a:ea typeface="Calibri"/>
              <a:cs typeface="Calibri"/>
            </a:endParaRPr>
          </a:p>
          <a:p>
            <a:pPr lvl="1"/>
            <a:r>
              <a:rPr lang="en-US" sz="1200">
                <a:solidFill>
                  <a:schemeClr val="bg2">
                    <a:lumMod val="25000"/>
                  </a:schemeClr>
                </a:solidFill>
              </a:rPr>
              <a:t>Choose the strategic plan priority and goal the action aligns with for the topic. This helps to connect the decision with the broader university plan.</a:t>
            </a:r>
            <a:endParaRPr lang="en-US" sz="120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a:solidFill>
                  <a:schemeClr val="bg2">
                    <a:lumMod val="25000"/>
                  </a:schemeClr>
                </a:solidFill>
              </a:rPr>
              <a:t>Highlight Measurable Impact:</a:t>
            </a:r>
            <a:endParaRPr lang="en-US" sz="1400" b="1">
              <a:solidFill>
                <a:schemeClr val="bg2">
                  <a:lumMod val="25000"/>
                </a:schemeClr>
              </a:solidFill>
              <a:ea typeface="Calibri"/>
              <a:cs typeface="Calibri"/>
            </a:endParaRPr>
          </a:p>
          <a:p>
            <a:pPr lvl="1"/>
            <a:r>
              <a:rPr lang="en-US" sz="1200">
                <a:solidFill>
                  <a:schemeClr val="bg2">
                    <a:lumMod val="25000"/>
                  </a:schemeClr>
                </a:solidFill>
              </a:rPr>
              <a:t>Provide the measurable impact. This could be in terms of outcomes, results, or benefits.</a:t>
            </a:r>
            <a:endParaRPr lang="en-US" sz="120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a:solidFill>
                  <a:schemeClr val="bg2">
                    <a:lumMod val="25000"/>
                  </a:schemeClr>
                </a:solidFill>
              </a:rPr>
              <a:t>Relate to Pillar:</a:t>
            </a:r>
            <a:endParaRPr lang="en-US" sz="1400" b="1">
              <a:solidFill>
                <a:schemeClr val="bg2">
                  <a:lumMod val="25000"/>
                </a:schemeClr>
              </a:solidFill>
              <a:ea typeface="Calibri"/>
              <a:cs typeface="Calibri"/>
            </a:endParaRPr>
          </a:p>
          <a:p>
            <a:pPr lvl="1"/>
            <a:r>
              <a:rPr lang="en-US" sz="1200">
                <a:solidFill>
                  <a:schemeClr val="bg2">
                    <a:lumMod val="25000"/>
                  </a:schemeClr>
                </a:solidFill>
              </a:rPr>
              <a:t>Connect the proposed action to a foundational pillar (enrollment, retention, completion, or agility.) </a:t>
            </a:r>
            <a:endParaRPr lang="en-US" sz="120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a:solidFill>
                  <a:schemeClr val="bg2">
                    <a:lumMod val="25000"/>
                  </a:schemeClr>
                </a:solidFill>
              </a:rPr>
              <a:t>Supportive Data</a:t>
            </a:r>
            <a:endParaRPr lang="en-US" sz="1400" b="1">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a:solidFill>
                  <a:schemeClr val="bg2">
                    <a:lumMod val="25000"/>
                  </a:schemeClr>
                </a:solidFill>
              </a:rPr>
              <a:t>Resources / Collaborations Required</a:t>
            </a:r>
          </a:p>
        </p:txBody>
      </p:sp>
      <p:sp>
        <p:nvSpPr>
          <p:cNvPr id="13" name="Title 1">
            <a:extLst>
              <a:ext uri="{FF2B5EF4-FFF2-40B4-BE49-F238E27FC236}">
                <a16:creationId xmlns:a16="http://schemas.microsoft.com/office/drawing/2014/main" id="{CFDFA27A-CD1D-08D0-6B94-EED75C5AB0A6}"/>
              </a:ext>
            </a:extLst>
          </p:cNvPr>
          <p:cNvSpPr txBox="1">
            <a:spLocks/>
          </p:cNvSpPr>
          <p:nvPr userDrawn="1"/>
        </p:nvSpPr>
        <p:spPr>
          <a:xfrm>
            <a:off x="776377" y="441325"/>
            <a:ext cx="1072982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Strategic Plan Alignment and Budget Presentation</a:t>
            </a:r>
          </a:p>
        </p:txBody>
      </p:sp>
    </p:spTree>
    <p:extLst>
      <p:ext uri="{BB962C8B-B14F-4D97-AF65-F5344CB8AC3E}">
        <p14:creationId xmlns:p14="http://schemas.microsoft.com/office/powerpoint/2010/main" val="385586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53F-DF9C-92FF-875F-D4B9DE535D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E91466-BCEF-FC8D-9147-323AA8EEDFFA}"/>
              </a:ext>
            </a:extLst>
          </p:cNvPr>
          <p:cNvSpPr>
            <a:spLocks noGrp="1"/>
          </p:cNvSpPr>
          <p:nvPr>
            <p:ph type="dt" sz="half" idx="10"/>
          </p:nvPr>
        </p:nvSpPr>
        <p:spPr/>
        <p:txBody>
          <a:bodyPr/>
          <a:lstStyle/>
          <a:p>
            <a:fld id="{B49EA1C6-2DC8-8148-8DFC-42644C93EECA}" type="datetimeFigureOut">
              <a:rPr lang="en-US" smtClean="0"/>
              <a:t>4/17/2024</a:t>
            </a:fld>
            <a:endParaRPr lang="en-US"/>
          </a:p>
        </p:txBody>
      </p:sp>
      <p:sp>
        <p:nvSpPr>
          <p:cNvPr id="4" name="Footer Placeholder 3">
            <a:extLst>
              <a:ext uri="{FF2B5EF4-FFF2-40B4-BE49-F238E27FC236}">
                <a16:creationId xmlns:a16="http://schemas.microsoft.com/office/drawing/2014/main" id="{B54C05E6-7650-C1C2-D30E-2C82E6844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F1612C-8C54-EF9E-D289-7CBE19E2C428}"/>
              </a:ext>
            </a:extLst>
          </p:cNvPr>
          <p:cNvSpPr>
            <a:spLocks noGrp="1"/>
          </p:cNvSpPr>
          <p:nvPr>
            <p:ph type="sldNum" sz="quarter" idx="12"/>
          </p:nvPr>
        </p:nvSpPr>
        <p:spPr/>
        <p:txBody>
          <a:bodyPr/>
          <a:lstStyle/>
          <a:p>
            <a:fld id="{17131AE2-00FD-5A4F-9940-D5038072A717}" type="slidenum">
              <a:rPr lang="en-US" smtClean="0"/>
              <a:t>‹#›</a:t>
            </a:fld>
            <a:endParaRPr lang="en-US"/>
          </a:p>
        </p:txBody>
      </p:sp>
      <p:pic>
        <p:nvPicPr>
          <p:cNvPr id="8" name="Picture 7">
            <a:extLst>
              <a:ext uri="{FF2B5EF4-FFF2-40B4-BE49-F238E27FC236}">
                <a16:creationId xmlns:a16="http://schemas.microsoft.com/office/drawing/2014/main" id="{0F4462A6-E4EC-1A6F-508C-A38089895E81}"/>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Tree>
    <p:extLst>
      <p:ext uri="{BB962C8B-B14F-4D97-AF65-F5344CB8AC3E}">
        <p14:creationId xmlns:p14="http://schemas.microsoft.com/office/powerpoint/2010/main" val="14760060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8644BD-351D-077C-3390-554623DDDF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3A6AE2-2630-FD27-A83B-DB1A20264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D0D89D-96CD-7A71-C870-8960D14F1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EA1C6-2DC8-8148-8DFC-42644C93EECA}" type="datetimeFigureOut">
              <a:rPr lang="en-US" smtClean="0"/>
              <a:t>4/17/2024</a:t>
            </a:fld>
            <a:endParaRPr lang="en-US"/>
          </a:p>
        </p:txBody>
      </p:sp>
      <p:sp>
        <p:nvSpPr>
          <p:cNvPr id="5" name="Footer Placeholder 4">
            <a:extLst>
              <a:ext uri="{FF2B5EF4-FFF2-40B4-BE49-F238E27FC236}">
                <a16:creationId xmlns:a16="http://schemas.microsoft.com/office/drawing/2014/main" id="{82540155-FFB4-1F36-7CFA-9A3F68A714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64140B-EFC3-47C1-DB93-871AC4196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31AE2-00FD-5A4F-9940-D5038072A717}" type="slidenum">
              <a:rPr lang="en-US" smtClean="0"/>
              <a:t>‹#›</a:t>
            </a:fld>
            <a:endParaRPr lang="en-US"/>
          </a:p>
        </p:txBody>
      </p:sp>
    </p:spTree>
    <p:extLst>
      <p:ext uri="{BB962C8B-B14F-4D97-AF65-F5344CB8AC3E}">
        <p14:creationId xmlns:p14="http://schemas.microsoft.com/office/powerpoint/2010/main" val="167332508"/>
      </p:ext>
    </p:extLst>
  </p:cSld>
  <p:clrMap bg1="lt1" tx1="dk1" bg2="lt2" tx2="dk2" accent1="accent1" accent2="accent2" accent3="accent3" accent4="accent4" accent5="accent5" accent6="accent6" hlink="hlink" folHlink="folHlink"/>
  <p:sldLayoutIdLst>
    <p:sldLayoutId id="2147483657" r:id="rId1"/>
    <p:sldLayoutId id="2147483656" r:id="rId2"/>
    <p:sldLayoutId id="2147483649" r:id="rId3"/>
    <p:sldLayoutId id="2147483650" r:id="rId4"/>
    <p:sldLayoutId id="2147483655" r:id="rId5"/>
    <p:sldLayoutId id="2147483654"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1520567"/>
            <a:ext cx="9144000" cy="1655762"/>
          </a:xfrm>
        </p:spPr>
        <p:txBody>
          <a:bodyPr>
            <a:normAutofit fontScale="90000"/>
          </a:bodyPr>
          <a:lstStyle/>
          <a:p>
            <a:r>
              <a:rPr lang="en-US" b="1">
                <a:solidFill>
                  <a:srgbClr val="F0521E"/>
                </a:solidFill>
                <a:latin typeface="Helvetica" pitchFamily="2" charset="0"/>
                <a:ea typeface="Helvetica Neue" panose="02000503000000020004" pitchFamily="2" charset="0"/>
                <a:cs typeface="Helvetica Neue" panose="02000503000000020004" pitchFamily="2" charset="0"/>
              </a:rPr>
              <a:t>Strategic Enrollment &amp; Innovation</a:t>
            </a:r>
          </a:p>
        </p:txBody>
      </p:sp>
    </p:spTree>
    <p:extLst>
      <p:ext uri="{BB962C8B-B14F-4D97-AF65-F5344CB8AC3E}">
        <p14:creationId xmlns:p14="http://schemas.microsoft.com/office/powerpoint/2010/main" val="319413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a:solidFill>
                  <a:srgbClr val="F0521E"/>
                </a:solidFill>
                <a:latin typeface="Helvetica"/>
                <a:ea typeface="Helvetica Neue" panose="02000503000000020004" pitchFamily="2" charset="0"/>
                <a:cs typeface="Helvetica Neue" panose="02000503000000020004" pitchFamily="2" charset="0"/>
              </a:rPr>
              <a:t>Supportive Data</a:t>
            </a:r>
            <a:br>
              <a:rPr lang="en-US" b="1">
                <a:latin typeface="Helvetica Neue" panose="02000503000000020004" pitchFamily="2" charset="0"/>
                <a:ea typeface="Helvetica Neue" panose="02000503000000020004" pitchFamily="2" charset="0"/>
                <a:cs typeface="Helvetica Neue" panose="02000503000000020004" pitchFamily="2" charset="0"/>
              </a:rPr>
            </a:br>
            <a:endParaRPr lang="en-US" sz="3200" i="1">
              <a:solidFill>
                <a:srgbClr val="F0521E"/>
              </a:solidFill>
              <a:latin typeface="Helvetica Oblique" pitchFamily="2" charset="0"/>
              <a:ea typeface="Helvetica Neue" panose="02000503000000020004" pitchFamily="2" charset="0"/>
              <a:cs typeface="Helvetica Neue" panose="02000503000000020004" pitchFamily="2" charset="0"/>
            </a:endParaRPr>
          </a:p>
        </p:txBody>
      </p:sp>
      <p:graphicFrame>
        <p:nvGraphicFramePr>
          <p:cNvPr id="5" name="Table 4">
            <a:extLst>
              <a:ext uri="{FF2B5EF4-FFF2-40B4-BE49-F238E27FC236}">
                <a16:creationId xmlns:a16="http://schemas.microsoft.com/office/drawing/2014/main" id="{08CA0C9B-417D-82CB-CE01-E5B8652893D8}"/>
              </a:ext>
            </a:extLst>
          </p:cNvPr>
          <p:cNvGraphicFramePr>
            <a:graphicFrameLocks noGrp="1"/>
          </p:cNvGraphicFramePr>
          <p:nvPr>
            <p:extLst>
              <p:ext uri="{D42A27DB-BD31-4B8C-83A1-F6EECF244321}">
                <p14:modId xmlns:p14="http://schemas.microsoft.com/office/powerpoint/2010/main" val="3397087725"/>
              </p:ext>
            </p:extLst>
          </p:nvPr>
        </p:nvGraphicFramePr>
        <p:xfrm>
          <a:off x="2746375" y="1717040"/>
          <a:ext cx="6705002" cy="4212590"/>
        </p:xfrm>
        <a:graphic>
          <a:graphicData uri="http://schemas.openxmlformats.org/drawingml/2006/table">
            <a:tbl>
              <a:tblPr bandRow="1">
                <a:tableStyleId>{5C22544A-7EE6-4342-B048-85BDC9FD1C3A}</a:tableStyleId>
              </a:tblPr>
              <a:tblGrid>
                <a:gridCol w="2514600">
                  <a:extLst>
                    <a:ext uri="{9D8B030D-6E8A-4147-A177-3AD203B41FA5}">
                      <a16:colId xmlns:a16="http://schemas.microsoft.com/office/drawing/2014/main" val="2357768793"/>
                    </a:ext>
                  </a:extLst>
                </a:gridCol>
                <a:gridCol w="1847254">
                  <a:extLst>
                    <a:ext uri="{9D8B030D-6E8A-4147-A177-3AD203B41FA5}">
                      <a16:colId xmlns:a16="http://schemas.microsoft.com/office/drawing/2014/main" val="3182178238"/>
                    </a:ext>
                  </a:extLst>
                </a:gridCol>
                <a:gridCol w="1104900">
                  <a:extLst>
                    <a:ext uri="{9D8B030D-6E8A-4147-A177-3AD203B41FA5}">
                      <a16:colId xmlns:a16="http://schemas.microsoft.com/office/drawing/2014/main" val="3701334347"/>
                    </a:ext>
                  </a:extLst>
                </a:gridCol>
                <a:gridCol w="1238248">
                  <a:extLst>
                    <a:ext uri="{9D8B030D-6E8A-4147-A177-3AD203B41FA5}">
                      <a16:colId xmlns:a16="http://schemas.microsoft.com/office/drawing/2014/main" val="1212304385"/>
                    </a:ext>
                  </a:extLst>
                </a:gridCol>
              </a:tblGrid>
              <a:tr h="190500">
                <a:tc gridSpan="3">
                  <a:txBody>
                    <a:bodyPr/>
                    <a:lstStyle/>
                    <a:p>
                      <a:pPr algn="ctr" fontAlgn="ctr"/>
                      <a:r>
                        <a:rPr lang="en-US" sz="1100" b="1" i="0" u="none" strike="noStrike">
                          <a:solidFill>
                            <a:srgbClr val="000000"/>
                          </a:solidFill>
                          <a:effectLst/>
                          <a:latin typeface="Calibri"/>
                        </a:rPr>
                        <a:t>Gibbs Ranch Learning Center Example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839603719"/>
                  </a:ext>
                </a:extLst>
              </a:tr>
              <a:tr h="190500">
                <a:tc>
                  <a:txBody>
                    <a:bodyPr/>
                    <a:lstStyle/>
                    <a:p>
                      <a:pPr algn="l" fontAlgn="ctr"/>
                      <a:endParaRPr lang="en-US" sz="1100" b="0" i="0" u="none" strike="noStrike">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a:rPr>
                        <a:t>4 Classrooms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a:rPr>
                        <a:t>Per Room</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4037488194"/>
                  </a:ext>
                </a:extLst>
              </a:tr>
              <a:tr h="190500">
                <a:tc>
                  <a:txBody>
                    <a:bodyPr/>
                    <a:lstStyle/>
                    <a:p>
                      <a:pPr algn="l" fontAlgn="ctr"/>
                      <a:r>
                        <a:rPr lang="en-US" sz="1100" b="0" i="0" u="none" strike="noStrike">
                          <a:solidFill>
                            <a:srgbClr val="000000"/>
                          </a:solidFill>
                          <a:effectLst/>
                          <a:latin typeface="Calibri"/>
                        </a:rPr>
                        <a:t>Hardware costs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a:rPr>
                        <a:t> $    162,739.00 </a:t>
                      </a: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a:rPr>
                        <a:t> $   40,684.75 </a:t>
                      </a: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773469673"/>
                  </a:ext>
                </a:extLst>
              </a:tr>
              <a:tr h="190500">
                <a:tc>
                  <a:txBody>
                    <a:bodyPr/>
                    <a:lstStyle/>
                    <a:p>
                      <a:pPr algn="l" fontAlgn="ctr"/>
                      <a:r>
                        <a:rPr lang="en-US" sz="1100" b="0" i="0" u="none" strike="noStrike">
                          <a:solidFill>
                            <a:srgbClr val="000000"/>
                          </a:solidFill>
                          <a:effectLst/>
                          <a:latin typeface="Calibri"/>
                        </a:rPr>
                        <a:t>Labor costs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a:rPr>
                        <a:t> $    105,432.00 </a:t>
                      </a: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a:rPr>
                        <a:t> $   26,358.00 </a:t>
                      </a: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1285142097"/>
                  </a:ext>
                </a:extLst>
              </a:tr>
              <a:tr h="200025">
                <a:tc>
                  <a:txBody>
                    <a:bodyPr/>
                    <a:lstStyle/>
                    <a:p>
                      <a:pPr algn="l" fontAlgn="ctr"/>
                      <a:r>
                        <a:rPr lang="en-US" sz="1100" b="0" i="0" u="none" strike="noStrike">
                          <a:solidFill>
                            <a:srgbClr val="000000"/>
                          </a:solidFill>
                          <a:effectLst/>
                          <a:latin typeface="Calibri"/>
                        </a:rPr>
                        <a:t>Total</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a:rPr>
                        <a:t> $    268,171.00 </a:t>
                      </a: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a:rPr>
                        <a:t> $   67,042.75 </a:t>
                      </a: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extLst>
                  <a:ext uri="{0D108BD9-81ED-4DB2-BD59-A6C34878D82A}">
                    <a16:rowId xmlns:a16="http://schemas.microsoft.com/office/drawing/2014/main" val="856112796"/>
                  </a:ext>
                </a:extLst>
              </a:tr>
              <a:tr h="190500">
                <a:tc>
                  <a:txBody>
                    <a:bodyPr/>
                    <a:lstStyle/>
                    <a:p>
                      <a:pPr algn="l"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70689063"/>
                  </a:ext>
                </a:extLst>
              </a:tr>
              <a:tr h="190500">
                <a:tc>
                  <a:txBody>
                    <a:bodyPr/>
                    <a:lstStyle/>
                    <a:p>
                      <a:pPr algn="l" fontAlgn="ctr"/>
                      <a:r>
                        <a:rPr lang="en-US" sz="1100" b="0" i="0" u="none" strike="noStrike">
                          <a:solidFill>
                            <a:srgbClr val="000000"/>
                          </a:solidFill>
                          <a:effectLst/>
                          <a:latin typeface="Calibri"/>
                        </a:rPr>
                        <a:t>Total AV Budget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a:rPr>
                        <a:t> $    640,000.00 </a:t>
                      </a: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a:rPr>
                        <a:t>Increased Prod.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a:rPr>
                        <a:t>Labor Savings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78661793"/>
                  </a:ext>
                </a:extLst>
              </a:tr>
              <a:tr h="190500">
                <a:tc>
                  <a:txBody>
                    <a:bodyPr/>
                    <a:lstStyle/>
                    <a:p>
                      <a:pPr algn="l" fontAlgn="ctr"/>
                      <a:r>
                        <a:rPr lang="en-US" sz="1100" b="0" i="0" u="none" strike="noStrike">
                          <a:solidFill>
                            <a:srgbClr val="000000"/>
                          </a:solidFill>
                          <a:effectLst/>
                          <a:latin typeface="Calibri"/>
                        </a:rPr>
                        <a:t>Outside contractor number of rooms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endParaRPr lang="en-US" sz="1100" b="0" i="0" u="none" strike="noStrike">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a:rPr>
                        <a:t> $                       -   </a:t>
                      </a:r>
                      <a:endParaRPr lang="en-US"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6862674"/>
                  </a:ext>
                </a:extLst>
              </a:tr>
              <a:tr h="190500">
                <a:tc>
                  <a:txBody>
                    <a:bodyPr/>
                    <a:lstStyle/>
                    <a:p>
                      <a:pPr algn="l" fontAlgn="ctr"/>
                      <a:r>
                        <a:rPr lang="en-US" sz="1100" b="0" i="0" u="none" strike="noStrike">
                          <a:solidFill>
                            <a:srgbClr val="000000"/>
                          </a:solidFill>
                          <a:effectLst/>
                          <a:latin typeface="Calibri"/>
                        </a:rPr>
                        <a:t>Inhouse personnel number of rooms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1" i="0" u="none" strike="noStrike">
                          <a:solidFill>
                            <a:srgbClr val="000000"/>
                          </a:solidFill>
                          <a:effectLst/>
                          <a:highlight>
                            <a:srgbClr val="FFFF00"/>
                          </a:highlight>
                          <a:latin typeface="Calibri"/>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a:solidFill>
                            <a:srgbClr val="000000"/>
                          </a:solidFill>
                          <a:effectLst/>
                          <a:latin typeface="Calibri"/>
                        </a:rPr>
                        <a:t>66.67%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1" i="0" u="none" strike="noStrike">
                          <a:solidFill>
                            <a:srgbClr val="000000"/>
                          </a:solidFill>
                          <a:effectLst/>
                          <a:highlight>
                            <a:srgbClr val="FFFF00"/>
                          </a:highlight>
                          <a:latin typeface="Calibri"/>
                        </a:rPr>
                        <a:t> $     395,370.00 </a:t>
                      </a:r>
                      <a:endParaRPr lang="en-US" sz="1100" b="1" i="0" u="none" strike="noStrike">
                        <a:solidFill>
                          <a:srgbClr val="000000"/>
                        </a:solidFill>
                        <a:effectLst/>
                        <a:highlight>
                          <a:srgbClr val="FFFF00"/>
                        </a:highligh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884252213"/>
                  </a:ext>
                </a:extLst>
              </a:tr>
              <a:tr h="190500">
                <a:tc>
                  <a:txBody>
                    <a:bodyPr/>
                    <a:lstStyle/>
                    <a:p>
                      <a:pPr algn="l"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12232510"/>
                  </a:ext>
                </a:extLst>
              </a:tr>
              <a:tr h="190500">
                <a:tc>
                  <a:txBody>
                    <a:bodyPr/>
                    <a:lstStyle/>
                    <a:p>
                      <a:pPr algn="l" fontAlgn="ctr"/>
                      <a:r>
                        <a:rPr lang="en-US" sz="1100" b="0" i="0" u="none" strike="noStrike">
                          <a:solidFill>
                            <a:srgbClr val="000000"/>
                          </a:solidFill>
                          <a:effectLst/>
                          <a:latin typeface="Calibri"/>
                        </a:rPr>
                        <a:t>Conference Rooms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100" b="0" i="0" u="none" strike="noStrike">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endParaRPr lang="en-US" sz="1100" b="0" i="0" u="none" strike="noStrike">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a:rPr>
                        <a:t>Labor Savings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050831"/>
                  </a:ext>
                </a:extLst>
              </a:tr>
              <a:tr h="190500">
                <a:tc>
                  <a:txBody>
                    <a:bodyPr/>
                    <a:lstStyle/>
                    <a:p>
                      <a:pPr algn="l" fontAlgn="ctr"/>
                      <a:r>
                        <a:rPr lang="en-US" sz="1100" b="0" i="0" u="none" strike="noStrike">
                          <a:solidFill>
                            <a:srgbClr val="000000"/>
                          </a:solidFill>
                          <a:effectLst/>
                          <a:latin typeface="Calibri"/>
                        </a:rPr>
                        <a:t>Outside contractor install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a:rPr>
                        <a:t> $      46,000.00 </a:t>
                      </a: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endParaRPr lang="en-US" sz="1100" b="0" i="0" u="none" strike="noStrike">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a:rPr>
                        <a:t> $                       -   </a:t>
                      </a:r>
                      <a:endParaRPr lang="en-US"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44884024"/>
                  </a:ext>
                </a:extLst>
              </a:tr>
              <a:tr h="190500">
                <a:tc>
                  <a:txBody>
                    <a:bodyPr/>
                    <a:lstStyle/>
                    <a:p>
                      <a:pPr algn="l" fontAlgn="ctr"/>
                      <a:r>
                        <a:rPr lang="en-US" sz="1100" b="0" i="0" u="none" strike="noStrike">
                          <a:solidFill>
                            <a:srgbClr val="000000"/>
                          </a:solidFill>
                          <a:effectLst/>
                          <a:latin typeface="Calibri"/>
                        </a:rPr>
                        <a:t>Inhouse personnel install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a:rPr>
                        <a:t> $      33,000.00 </a:t>
                      </a: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endParaRPr lang="en-US" sz="1100" b="0" i="0" u="none" strike="noStrike">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1" i="0" u="none" strike="noStrike">
                          <a:solidFill>
                            <a:srgbClr val="000000"/>
                          </a:solidFill>
                          <a:effectLst/>
                          <a:highlight>
                            <a:srgbClr val="FFFF00"/>
                          </a:highlight>
                          <a:latin typeface="Calibri"/>
                        </a:rPr>
                        <a:t> $        13,000.00 </a:t>
                      </a:r>
                      <a:endParaRPr lang="en-US" sz="1100" b="1" i="0" u="none" strike="noStrike">
                        <a:solidFill>
                          <a:srgbClr val="000000"/>
                        </a:solidFill>
                        <a:effectLst/>
                        <a:highlight>
                          <a:srgbClr val="FFFF00"/>
                        </a:highligh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41205185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765074133"/>
                  </a:ext>
                </a:extLst>
              </a:tr>
              <a:tr h="190500">
                <a:tc>
                  <a:txBody>
                    <a:bodyPr/>
                    <a:lstStyle/>
                    <a:p>
                      <a:pPr algn="l" fontAlgn="ctr"/>
                      <a:r>
                        <a:rPr lang="en-US" sz="1100" b="0" i="0" u="none" strike="noStrike">
                          <a:solidFill>
                            <a:srgbClr val="000000"/>
                          </a:solidFill>
                          <a:effectLst/>
                          <a:latin typeface="Calibri"/>
                        </a:rPr>
                        <a:t>Cost to hire 2 new FTEs w\ benefits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1" i="0" u="none" strike="noStrike">
                          <a:solidFill>
                            <a:srgbClr val="000000"/>
                          </a:solidFill>
                          <a:effectLst/>
                          <a:highlight>
                            <a:srgbClr val="FFFF00"/>
                          </a:highlight>
                          <a:latin typeface="Calibri"/>
                        </a:rPr>
                        <a:t> $    133,000.00 </a:t>
                      </a:r>
                      <a:endParaRPr lang="en-US" sz="1100" b="1" i="0" u="none" strike="noStrike">
                        <a:solidFill>
                          <a:srgbClr val="000000"/>
                        </a:solidFill>
                        <a:effectLst/>
                        <a:highlight>
                          <a:srgbClr val="FFFF00"/>
                        </a:highligh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046321"/>
                  </a:ext>
                </a:extLst>
              </a:tr>
              <a:tr h="774065">
                <a:tc gridSpan="4">
                  <a:txBody>
                    <a:bodyPr/>
                    <a:lstStyle/>
                    <a:p>
                      <a:pPr algn="just" fontAlgn="ctr"/>
                      <a:r>
                        <a:rPr lang="en-US" sz="1100" b="0" i="0" u="none" strike="noStrike">
                          <a:solidFill>
                            <a:srgbClr val="000000"/>
                          </a:solidFill>
                          <a:effectLst/>
                          <a:latin typeface="Calibri"/>
                        </a:rPr>
                        <a:t>These FTEs would be tasked with maintaining and installing Conference Rooms. This in turn reduces installation costs for the University by 35% on Conference Rooms by a minimum of $13,000. They could also be used as a Special Events team during slack times as well as augmenting the campus AV team.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7134653"/>
                  </a:ext>
                </a:extLst>
              </a:tr>
              <a:tr h="190500">
                <a:tc>
                  <a:txBody>
                    <a:bodyPr/>
                    <a:lstStyle/>
                    <a:p>
                      <a:pPr algn="l"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349757314"/>
                  </a:ext>
                </a:extLst>
              </a:tr>
              <a:tr h="190500">
                <a:tc>
                  <a:txBody>
                    <a:bodyPr/>
                    <a:lstStyle/>
                    <a:p>
                      <a:pPr algn="l" fontAlgn="ctr"/>
                      <a:r>
                        <a:rPr lang="en-US" sz="1100" b="0" i="0" u="none" strike="noStrike">
                          <a:solidFill>
                            <a:srgbClr val="000000"/>
                          </a:solidFill>
                          <a:effectLst/>
                          <a:latin typeface="Calibri"/>
                        </a:rPr>
                        <a:t>Forecast for the current 3-member team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a:rPr>
                        <a:t>45 Projects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4031456522"/>
                  </a:ext>
                </a:extLst>
              </a:tr>
              <a:tr h="190500">
                <a:tc>
                  <a:txBody>
                    <a:bodyPr/>
                    <a:lstStyle/>
                    <a:p>
                      <a:pPr algn="l" fontAlgn="b"/>
                      <a:r>
                        <a:rPr lang="en-US" sz="1100" b="0" i="0" u="none" strike="noStrike">
                          <a:solidFill>
                            <a:srgbClr val="000000"/>
                          </a:solidFill>
                          <a:effectLst/>
                          <a:latin typeface="Calibri"/>
                        </a:rPr>
                        <a:t>Forecast for the new 5-member team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1" i="0" u="none" strike="noStrike">
                          <a:solidFill>
                            <a:srgbClr val="000000"/>
                          </a:solidFill>
                          <a:effectLst/>
                          <a:highlight>
                            <a:srgbClr val="FFFF00"/>
                          </a:highlight>
                          <a:latin typeface="Calibri"/>
                        </a:rPr>
                        <a:t>85 Projects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991845576"/>
                  </a:ext>
                </a:extLst>
              </a:tr>
            </a:tbl>
          </a:graphicData>
        </a:graphic>
      </p:graphicFrame>
    </p:spTree>
    <p:extLst>
      <p:ext uri="{BB962C8B-B14F-4D97-AF65-F5344CB8AC3E}">
        <p14:creationId xmlns:p14="http://schemas.microsoft.com/office/powerpoint/2010/main" val="3239528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1134333738"/>
              </p:ext>
            </p:extLst>
          </p:nvPr>
        </p:nvGraphicFramePr>
        <p:xfrm>
          <a:off x="683392" y="1076326"/>
          <a:ext cx="10667211" cy="5632971"/>
        </p:xfrm>
        <a:graphic>
          <a:graphicData uri="http://schemas.openxmlformats.org/drawingml/2006/table">
            <a:tbl>
              <a:tblPr firstRow="1" bandRow="1">
                <a:tableStyleId>{8A107856-5554-42FB-B03E-39F5DBC370BA}</a:tableStyleId>
              </a:tblPr>
              <a:tblGrid>
                <a:gridCol w="10667211">
                  <a:extLst>
                    <a:ext uri="{9D8B030D-6E8A-4147-A177-3AD203B41FA5}">
                      <a16:colId xmlns:a16="http://schemas.microsoft.com/office/drawing/2014/main" val="2981795826"/>
                    </a:ext>
                  </a:extLst>
                </a:gridCol>
              </a:tblGrid>
              <a:tr h="16688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a:solidFill>
                            <a:srgbClr val="000000"/>
                          </a:solidFill>
                        </a:rPr>
                        <a:t>The Division of Strategic Enrollment and Innovation plans to stop </a:t>
                      </a:r>
                      <a:r>
                        <a:rPr lang="en-US" sz="1600" b="1" kern="1200">
                          <a:solidFill>
                            <a:schemeClr val="accent1">
                              <a:lumMod val="75000"/>
                            </a:schemeClr>
                          </a:solidFill>
                        </a:rPr>
                        <a:t>software duplication</a:t>
                      </a:r>
                      <a:r>
                        <a:rPr lang="en-US" sz="1600" b="0" kern="1200">
                          <a:solidFill>
                            <a:srgbClr val="000000"/>
                          </a:solidFill>
                        </a:rPr>
                        <a:t> because </a:t>
                      </a:r>
                      <a:r>
                        <a:rPr lang="en-US" sz="1600" b="1" kern="1200">
                          <a:solidFill>
                            <a:schemeClr val="accent1">
                              <a:lumMod val="75000"/>
                            </a:schemeClr>
                          </a:solidFill>
                        </a:rPr>
                        <a:t>ceasing the purchase of duplicate software saves costs, streamlines operations, and ensures better utilization of resources.</a:t>
                      </a:r>
                      <a:r>
                        <a:rPr lang="en-US" sz="1600" b="0" kern="1200">
                          <a:solidFill>
                            <a:srgbClr val="000000"/>
                          </a:solidFill>
                        </a:rPr>
                        <a:t> This action aligns with </a:t>
                      </a:r>
                      <a:r>
                        <a:rPr lang="en-US" sz="1600" b="1" kern="1200">
                          <a:solidFill>
                            <a:schemeClr val="accent1">
                              <a:lumMod val="75000"/>
                            </a:schemeClr>
                          </a:solidFill>
                        </a:rPr>
                        <a:t>Strategy 2: Embody a culture of excellence and Goal 2.2 – Align processes and resources, such as staffing, facilities, technology, and other assets to strategic priorities </a:t>
                      </a:r>
                      <a:r>
                        <a:rPr lang="en-US" sz="1600" b="0" kern="1200">
                          <a:solidFill>
                            <a:srgbClr val="000000"/>
                          </a:solidFill>
                        </a:rPr>
                        <a:t>and will have </a:t>
                      </a:r>
                      <a:r>
                        <a:rPr lang="en-US" sz="1600" b="1" kern="1200">
                          <a:solidFill>
                            <a:schemeClr val="accent1">
                              <a:lumMod val="75000"/>
                            </a:schemeClr>
                          </a:solidFill>
                        </a:rPr>
                        <a:t>measurable impact in cost efficiency, simplified management, improved integration, enhanced security, standardization, better user experience, scalability, and IT flexibility in achieving </a:t>
                      </a:r>
                      <a:r>
                        <a:rPr lang="en-US" sz="1600" b="0" kern="1200">
                          <a:solidFill>
                            <a:srgbClr val="000000"/>
                          </a:solidFill>
                        </a:rPr>
                        <a:t>Pillar 4 - Agility.</a:t>
                      </a:r>
                    </a:p>
                  </a:txBody>
                  <a:tcPr/>
                </a:tc>
                <a:extLst>
                  <a:ext uri="{0D108BD9-81ED-4DB2-BD59-A6C34878D82A}">
                    <a16:rowId xmlns:a16="http://schemas.microsoft.com/office/drawing/2014/main" val="2868645737"/>
                  </a:ext>
                </a:extLst>
              </a:tr>
              <a:tr h="2686078">
                <a:tc>
                  <a:txBody>
                    <a:bodyPr/>
                    <a:lstStyle/>
                    <a:p>
                      <a:pPr marL="0" algn="l" defTabSz="914400" rtl="0" eaLnBrk="1" latinLnBrk="0" hangingPunct="1"/>
                      <a:r>
                        <a:rPr lang="en-US" sz="1900" b="1" kern="1200">
                          <a:solidFill>
                            <a:srgbClr val="000000"/>
                          </a:solidFill>
                        </a:rPr>
                        <a:t>Supporting Data:</a:t>
                      </a:r>
                    </a:p>
                    <a:p>
                      <a:pPr marL="285750" indent="-169863" algn="l" defTabSz="914400" rtl="0" eaLnBrk="1" latinLnBrk="0" hangingPunct="1">
                        <a:buFont typeface="Arial" panose="020B0604020202020204" pitchFamily="34" charset="0"/>
                        <a:buChar char="•"/>
                      </a:pPr>
                      <a:r>
                        <a:rPr lang="en-US" sz="1600" b="0" kern="1200">
                          <a:solidFill>
                            <a:srgbClr val="000000"/>
                          </a:solidFill>
                        </a:rPr>
                        <a:t>facilitates cost reduction by identifying and eliminating redundant or underperforming products, thus streamlining operations and optimizing resources. </a:t>
                      </a:r>
                    </a:p>
                    <a:p>
                      <a:pPr marL="285750" indent="-169863" algn="l" defTabSz="914400" rtl="0" eaLnBrk="1" latinLnBrk="0" hangingPunct="1">
                        <a:buFont typeface="Arial" panose="020B0604020202020204" pitchFamily="34" charset="0"/>
                        <a:buChar char="•"/>
                      </a:pPr>
                      <a:r>
                        <a:rPr lang="en-US" sz="1600" b="0" kern="1200">
                          <a:solidFill>
                            <a:srgbClr val="000000"/>
                          </a:solidFill>
                        </a:rPr>
                        <a:t>enhances organizational focus by prioritizing high-value products and services, aligning efforts with strategic objectives.</a:t>
                      </a:r>
                    </a:p>
                    <a:p>
                      <a:pPr marL="285750" indent="-169863" algn="l" defTabSz="914400" rtl="0" eaLnBrk="1" latinLnBrk="0" hangingPunct="1">
                        <a:buFont typeface="Arial" panose="020B0604020202020204" pitchFamily="34" charset="0"/>
                        <a:buChar char="•"/>
                      </a:pPr>
                      <a:r>
                        <a:rPr lang="en-US" sz="1600" b="0" kern="1200">
                          <a:solidFill>
                            <a:srgbClr val="000000"/>
                          </a:solidFill>
                        </a:rPr>
                        <a:t>ceasing the purchase of duplicative software improves operational efficiency by simplifying processes, reducing complexity, and enabling faster decision-making. </a:t>
                      </a:r>
                    </a:p>
                    <a:p>
                      <a:pPr marL="285750" indent="-169863" algn="l" defTabSz="914400" rtl="0" eaLnBrk="1" latinLnBrk="0" hangingPunct="1">
                        <a:buFont typeface="Arial" panose="020B0604020202020204" pitchFamily="34" charset="0"/>
                        <a:buChar char="•"/>
                      </a:pPr>
                      <a:r>
                        <a:rPr lang="en-US" sz="1600" b="0" kern="1200">
                          <a:solidFill>
                            <a:srgbClr val="000000"/>
                          </a:solidFill>
                        </a:rPr>
                        <a:t>contributes to a better user experience by ensuring that offerings meet customer needs and expectations. </a:t>
                      </a:r>
                    </a:p>
                    <a:p>
                      <a:pPr marL="285750" indent="-169863" algn="l" defTabSz="914400" rtl="0" eaLnBrk="1" latinLnBrk="0" hangingPunct="1">
                        <a:buFont typeface="Arial" panose="020B0604020202020204" pitchFamily="34" charset="0"/>
                        <a:buChar char="•"/>
                      </a:pPr>
                      <a:r>
                        <a:rPr lang="en-US" sz="1600" b="0" kern="1200">
                          <a:solidFill>
                            <a:srgbClr val="000000"/>
                          </a:solidFill>
                        </a:rPr>
                        <a:t>enhances competitiveness by allowing organizations to stay agile and responsive to market changes and competitive pressures. </a:t>
                      </a:r>
                    </a:p>
                    <a:p>
                      <a:pPr marL="285750" indent="-169863" algn="l" defTabSz="914400" rtl="0" eaLnBrk="1" latinLnBrk="0" hangingPunct="1">
                        <a:buFont typeface="Arial" panose="020B0604020202020204" pitchFamily="34" charset="0"/>
                        <a:buChar char="•"/>
                      </a:pPr>
                      <a:r>
                        <a:rPr lang="en-US" sz="1600" b="0" kern="1200" spc="-20" baseline="0">
                          <a:solidFill>
                            <a:srgbClr val="000000"/>
                          </a:solidFill>
                        </a:rPr>
                        <a:t>optimizes resource allocation, enabling organizations to reallocate resources towards innovation, growth initiatives, and strategic investments. </a:t>
                      </a:r>
                      <a:endParaRPr lang="en-US" sz="1600" b="1" spc="-20" baseline="0">
                        <a:solidFill>
                          <a:srgbClr val="000000"/>
                        </a:solidFill>
                      </a:endParaRPr>
                    </a:p>
                  </a:txBody>
                  <a:tcPr/>
                </a:tc>
                <a:extLst>
                  <a:ext uri="{0D108BD9-81ED-4DB2-BD59-A6C34878D82A}">
                    <a16:rowId xmlns:a16="http://schemas.microsoft.com/office/drawing/2014/main" val="3433750713"/>
                  </a:ext>
                </a:extLst>
              </a:tr>
              <a:tr h="969531">
                <a:tc>
                  <a:txBody>
                    <a:bodyPr/>
                    <a:lstStyle/>
                    <a:p>
                      <a:r>
                        <a:rPr lang="en-US" sz="1900" b="1" kern="1200">
                          <a:solidFill>
                            <a:srgbClr val="000000"/>
                          </a:solidFill>
                        </a:rPr>
                        <a:t>Resources / Collaborations Recovered: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a:solidFill>
                            <a:srgbClr val="000000"/>
                          </a:solidFill>
                        </a:rPr>
                        <a:t>Consolidating multiple systems into one enterprise system requires collaboration from all affected stakeholders across multiple divisions.</a:t>
                      </a: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08772"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636556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1497250199"/>
              </p:ext>
            </p:extLst>
          </p:nvPr>
        </p:nvGraphicFramePr>
        <p:xfrm>
          <a:off x="977660" y="1581509"/>
          <a:ext cx="10374455" cy="4991196"/>
        </p:xfrm>
        <a:graphic>
          <a:graphicData uri="http://schemas.openxmlformats.org/drawingml/2006/table">
            <a:tbl>
              <a:tblPr firstRow="1" bandRow="1">
                <a:tableStyleId>{8A107856-5554-42FB-B03E-39F5DBC370BA}</a:tableStyleId>
              </a:tblPr>
              <a:tblGrid>
                <a:gridCol w="10374455">
                  <a:extLst>
                    <a:ext uri="{9D8B030D-6E8A-4147-A177-3AD203B41FA5}">
                      <a16:colId xmlns:a16="http://schemas.microsoft.com/office/drawing/2014/main" val="2981795826"/>
                    </a:ext>
                  </a:extLst>
                </a:gridCol>
              </a:tblGrid>
              <a:tr h="22066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a:solidFill>
                            <a:srgbClr val="000000"/>
                          </a:solidFill>
                        </a:rPr>
                        <a:t>Statement:</a:t>
                      </a:r>
                    </a:p>
                    <a:p>
                      <a:pPr marL="0" marR="0" lvl="0" indent="0" algn="l" rtl="0" eaLnBrk="1" fontAlgn="auto" latinLnBrk="0" hangingPunct="1">
                        <a:lnSpc>
                          <a:spcPct val="100000"/>
                        </a:lnSpc>
                        <a:spcBef>
                          <a:spcPts val="0"/>
                        </a:spcBef>
                        <a:spcAft>
                          <a:spcPts val="0"/>
                        </a:spcAft>
                        <a:buClrTx/>
                        <a:buSzTx/>
                        <a:buFontTx/>
                        <a:buNone/>
                      </a:pPr>
                      <a:r>
                        <a:rPr lang="en-US" sz="1900" b="0" kern="1200">
                          <a:solidFill>
                            <a:srgbClr val="000000"/>
                          </a:solidFill>
                        </a:rPr>
                        <a:t>The Division of Strategic Enrollment and Innovation plans to work with campus to stop </a:t>
                      </a:r>
                      <a:r>
                        <a:rPr lang="en-US" sz="1900" b="1" kern="1200">
                          <a:solidFill>
                            <a:schemeClr val="accent1">
                              <a:lumMod val="75000"/>
                            </a:schemeClr>
                          </a:solidFill>
                        </a:rPr>
                        <a:t>hiring decentralized personnel for IT needs . </a:t>
                      </a:r>
                      <a:r>
                        <a:rPr lang="en-US" sz="1900" b="0" kern="1200">
                          <a:solidFill>
                            <a:srgbClr val="000000"/>
                          </a:solidFill>
                        </a:rPr>
                        <a:t>This action aligns with </a:t>
                      </a:r>
                      <a:r>
                        <a:rPr lang="en-US" sz="1900" b="1" kern="1200">
                          <a:solidFill>
                            <a:schemeClr val="accent1">
                              <a:lumMod val="75000"/>
                            </a:schemeClr>
                          </a:solidFill>
                        </a:rPr>
                        <a:t>Strategy 2: Embody a culture of excellence and Goal 2.2 - Align processes and resources, such as staffing, facilities, technology, and other assets to strategic priorities</a:t>
                      </a:r>
                      <a:r>
                        <a:rPr lang="en-US" sz="1900" b="0" kern="1200">
                          <a:solidFill>
                            <a:srgbClr val="000000"/>
                          </a:solidFill>
                        </a:rPr>
                        <a:t> and will have </a:t>
                      </a:r>
                      <a:r>
                        <a:rPr lang="en-US" sz="1900" b="1" kern="1200">
                          <a:solidFill>
                            <a:schemeClr val="accent1">
                              <a:lumMod val="75000"/>
                            </a:schemeClr>
                          </a:solidFill>
                        </a:rPr>
                        <a:t>numerous benefits, including standardization, efficiency, streamlined management, improved collaboration, enhanced security, scalability, cost savings, and alignment with business objectives </a:t>
                      </a:r>
                      <a:r>
                        <a:rPr lang="en-US" sz="1900" b="0" kern="1200">
                          <a:solidFill>
                            <a:srgbClr val="000000"/>
                          </a:solidFill>
                        </a:rPr>
                        <a:t>in achieving </a:t>
                      </a:r>
                      <a:r>
                        <a:rPr lang="en-US" sz="1900" b="1" kern="1200">
                          <a:solidFill>
                            <a:schemeClr val="accent1">
                              <a:lumMod val="75000"/>
                            </a:schemeClr>
                          </a:solidFill>
                        </a:rPr>
                        <a:t>Pillar 4 - Agility.</a:t>
                      </a:r>
                    </a:p>
                  </a:txBody>
                  <a:tcPr/>
                </a:tc>
                <a:extLst>
                  <a:ext uri="{0D108BD9-81ED-4DB2-BD59-A6C34878D82A}">
                    <a16:rowId xmlns:a16="http://schemas.microsoft.com/office/drawing/2014/main" val="2868645737"/>
                  </a:ext>
                </a:extLst>
              </a:tr>
              <a:tr h="1718235">
                <a:tc>
                  <a:txBody>
                    <a:bodyPr/>
                    <a:lstStyle/>
                    <a:p>
                      <a:pPr marL="0" algn="l" rtl="0" eaLnBrk="1" latinLnBrk="0" hangingPunct="1"/>
                      <a:r>
                        <a:rPr lang="en-US" sz="1900" b="1" kern="1200">
                          <a:solidFill>
                            <a:srgbClr val="000000"/>
                          </a:solidFill>
                        </a:rPr>
                        <a:t>Supporting Data:  </a:t>
                      </a:r>
                    </a:p>
                    <a:p>
                      <a:pPr lvl="0">
                        <a:buNone/>
                      </a:pPr>
                      <a:r>
                        <a:rPr lang="en-US" sz="1800" b="0" i="0" u="none" strike="noStrike" baseline="0" noProof="0">
                          <a:solidFill>
                            <a:srgbClr val="000000"/>
                          </a:solidFill>
                          <a:latin typeface="Calibri"/>
                        </a:rPr>
                        <a:t>Decentralized IT in a university setting poses significant challenges due to duplication of effort, inefficiency, lack of standardization, security risks, resource constraints, difficulty in strategic planning, and compliance challenges. These issues hinder collaboration, increase vulnerabilities, impede innovation, and limit the effectiveness of technology in supporting the institution's mission of education, research, and administration.  </a:t>
                      </a:r>
                      <a:endParaRPr lang="en-US" b="0"/>
                    </a:p>
                  </a:txBody>
                  <a:tcPr/>
                </a:tc>
                <a:extLst>
                  <a:ext uri="{0D108BD9-81ED-4DB2-BD59-A6C34878D82A}">
                    <a16:rowId xmlns:a16="http://schemas.microsoft.com/office/drawing/2014/main" val="3433750713"/>
                  </a:ext>
                </a:extLst>
              </a:tr>
              <a:tr h="1031904">
                <a:tc>
                  <a:txBody>
                    <a:bodyPr/>
                    <a:lstStyle/>
                    <a:p>
                      <a:r>
                        <a:rPr lang="en-US" sz="1900" b="1" kern="1200">
                          <a:solidFill>
                            <a:srgbClr val="000000"/>
                          </a:solidFill>
                        </a:rPr>
                        <a:t>Resources / Collaborations Recovered:</a:t>
                      </a:r>
                    </a:p>
                    <a:p>
                      <a:r>
                        <a:rPr lang="en-US" b="0">
                          <a:solidFill>
                            <a:srgbClr val="000000"/>
                          </a:solidFill>
                        </a:rPr>
                        <a:t>IT will work closely with Human Resources and Hiring Managers to distinguish IT roles from those decentralized roles requiring technical competencies.</a:t>
                      </a:r>
                      <a:endParaRPr lang="en-US" b="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675237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2864111299"/>
              </p:ext>
            </p:extLst>
          </p:nvPr>
        </p:nvGraphicFramePr>
        <p:xfrm>
          <a:off x="908772" y="1353712"/>
          <a:ext cx="10374456" cy="5152231"/>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a:solidFill>
                            <a:srgbClr val="000000"/>
                          </a:solidFill>
                        </a:rPr>
                        <a:t>The Division of Strategic Enrollment and Innovation plans to start </a:t>
                      </a:r>
                      <a:r>
                        <a:rPr lang="en-US" sz="1800" b="1" kern="1200">
                          <a:solidFill>
                            <a:schemeClr val="accent1">
                              <a:lumMod val="75000"/>
                            </a:schemeClr>
                          </a:solidFill>
                        </a:rPr>
                        <a:t>providing campus with AI best practices</a:t>
                      </a:r>
                      <a:r>
                        <a:rPr lang="en-US" sz="1800" b="0" kern="1200">
                          <a:solidFill>
                            <a:srgbClr val="000000"/>
                          </a:solidFill>
                        </a:rPr>
                        <a:t> because </a:t>
                      </a:r>
                      <a:r>
                        <a:rPr lang="en-US" sz="1800" b="1" kern="1200">
                          <a:solidFill>
                            <a:schemeClr val="accent1">
                              <a:lumMod val="75000"/>
                            </a:schemeClr>
                          </a:solidFill>
                        </a:rPr>
                        <a:t>it is the first step in understanding the governance needed to prepare campus for the future. </a:t>
                      </a:r>
                      <a:r>
                        <a:rPr lang="en-US" sz="1800" b="0" kern="1200">
                          <a:solidFill>
                            <a:srgbClr val="000000"/>
                          </a:solidFill>
                        </a:rPr>
                        <a:t>This action aligns with </a:t>
                      </a:r>
                      <a:r>
                        <a:rPr lang="en-US" sz="1800" b="1" kern="1200">
                          <a:solidFill>
                            <a:schemeClr val="accent1">
                              <a:lumMod val="75000"/>
                            </a:schemeClr>
                          </a:solidFill>
                        </a:rPr>
                        <a:t>Strategy 2: Embody a culture of excellence and Goal 2.2 - Align processes and resources, such as staffing, facilities, technology, and other assets to strategic priorities </a:t>
                      </a:r>
                      <a:r>
                        <a:rPr lang="en-US" sz="1800" b="0" kern="1200">
                          <a:solidFill>
                            <a:srgbClr val="000000"/>
                          </a:solidFill>
                        </a:rPr>
                        <a:t>and will have </a:t>
                      </a:r>
                      <a:r>
                        <a:rPr lang="en-US" sz="1800" b="1" kern="1200">
                          <a:solidFill>
                            <a:schemeClr val="accent1">
                              <a:lumMod val="75000"/>
                            </a:schemeClr>
                          </a:solidFill>
                        </a:rPr>
                        <a:t>an impact on student learning, faculty resources, campus resources, and career readiness </a:t>
                      </a:r>
                      <a:r>
                        <a:rPr lang="en-US" sz="1800" b="0" kern="1200">
                          <a:solidFill>
                            <a:srgbClr val="000000"/>
                          </a:solidFill>
                        </a:rPr>
                        <a:t>in achieving </a:t>
                      </a:r>
                      <a:r>
                        <a:rPr lang="en-US" sz="1800" b="1" kern="1200">
                          <a:solidFill>
                            <a:schemeClr val="accent1">
                              <a:lumMod val="75000"/>
                            </a:schemeClr>
                          </a:solidFill>
                        </a:rPr>
                        <a:t>Pillar 4 - Agility.</a:t>
                      </a: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r>
                        <a:rPr lang="en-US" b="0">
                          <a:solidFill>
                            <a:srgbClr val="000000"/>
                          </a:solidFill>
                        </a:rPr>
                        <a:t>The </a:t>
                      </a:r>
                      <a:r>
                        <a:rPr lang="en-US" b="0" dirty="0">
                          <a:solidFill>
                            <a:srgbClr val="000000"/>
                          </a:solidFill>
                        </a:rPr>
                        <a:t>TSUS ISO Council collectively drafted guidelines for the use of Artificial Intelligence (AI) and are conducting an AI inventory at all TSUS component institutions for the State of Texas's AI Advisory Council, due July 1, 2024. There are also plans to incorporate AI-specific content in this year's Annual Cybersecurity Awareness Training. SEI is also exploring other ways to support campus by reallocating staff to assist with the adoption and effective use of AI in their departments.</a:t>
                      </a: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 </a:t>
                      </a:r>
                    </a:p>
                    <a:p>
                      <a:r>
                        <a:rPr lang="en-US" sz="1800" b="0" kern="1200" dirty="0">
                          <a:solidFill>
                            <a:srgbClr val="000000"/>
                          </a:solidFill>
                        </a:rPr>
                        <a:t>Departments and Divisions can begin comprehensively documenting critical and intensive processes, including where these processes interact with each other and our students, faculty, and staff.  Areas can be identified for enhancement by responsibly using AI for robotic process automation, large data analysis, and generating text and images.</a:t>
                      </a:r>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Start Doing</a:t>
            </a:r>
          </a:p>
        </p:txBody>
      </p:sp>
    </p:spTree>
    <p:extLst>
      <p:ext uri="{BB962C8B-B14F-4D97-AF65-F5344CB8AC3E}">
        <p14:creationId xmlns:p14="http://schemas.microsoft.com/office/powerpoint/2010/main" val="4160002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Strategic Enrollment &amp; Innovation</a:t>
            </a:r>
            <a:br>
              <a:rPr lang="en-US" b="1">
                <a:latin typeface="Helvetica Neue" panose="02000503000000020004" pitchFamily="2" charset="0"/>
                <a:ea typeface="Helvetica Neue" panose="02000503000000020004" pitchFamily="2" charset="0"/>
                <a:cs typeface="Helvetica Neue" panose="02000503000000020004" pitchFamily="2" charset="0"/>
              </a:rPr>
            </a:br>
            <a:endParaRPr lang="en-US" sz="3200" i="1">
              <a:solidFill>
                <a:srgbClr val="F0521E"/>
              </a:solidFill>
              <a:latin typeface="Helvetica Oblique" pitchFamily="2" charset="0"/>
              <a:ea typeface="Helvetica Neue" panose="02000503000000020004" pitchFamily="2" charset="0"/>
              <a:cs typeface="Helvetica Neue" panose="02000503000000020004" pitchFamily="2" charset="0"/>
            </a:endParaRP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477077" y="1256589"/>
            <a:ext cx="11350487" cy="4857883"/>
          </a:xfrm>
        </p:spPr>
        <p:txBody>
          <a:bodyPr vert="horz" lIns="91440" tIns="45720" rIns="91440" bIns="45720" rtlCol="0" anchor="t">
            <a:normAutofit/>
          </a:bodyPr>
          <a:lstStyle/>
          <a:p>
            <a:r>
              <a:rPr lang="en-US" sz="2400" b="1">
                <a:solidFill>
                  <a:schemeClr val="bg2">
                    <a:lumMod val="25000"/>
                  </a:schemeClr>
                </a:solidFill>
                <a:latin typeface="Helvetica"/>
                <a:ea typeface="Helvetica Neue" panose="02000503000000020004" pitchFamily="2" charset="0"/>
                <a:cs typeface="Helvetica Neue" panose="02000503000000020004" pitchFamily="2" charset="0"/>
              </a:rPr>
              <a:t>KEEP DOING</a:t>
            </a:r>
          </a:p>
          <a:p>
            <a:pPr lvl="1"/>
            <a:r>
              <a:rPr lang="en-US">
                <a:solidFill>
                  <a:schemeClr val="bg2">
                    <a:lumMod val="25000"/>
                  </a:schemeClr>
                </a:solidFill>
                <a:latin typeface="Helvetica"/>
              </a:rPr>
              <a:t>Advancing the structure, processes, and credit options for using parts of term </a:t>
            </a:r>
          </a:p>
          <a:p>
            <a:pPr lvl="1"/>
            <a:r>
              <a:rPr lang="en-US">
                <a:solidFill>
                  <a:schemeClr val="bg2">
                    <a:lumMod val="25000"/>
                  </a:schemeClr>
                </a:solidFill>
                <a:latin typeface="Helvetica"/>
              </a:rPr>
              <a:t>Adopting and consolidating into enterprise software platforms like Salesforce </a:t>
            </a:r>
          </a:p>
          <a:p>
            <a:pPr>
              <a:spcBef>
                <a:spcPts val="2400"/>
              </a:spcBef>
            </a:pPr>
            <a:r>
              <a:rPr lang="en-US" sz="2400" b="1">
                <a:solidFill>
                  <a:schemeClr val="bg2">
                    <a:lumMod val="25000"/>
                  </a:schemeClr>
                </a:solidFill>
                <a:latin typeface="Helvetica"/>
              </a:rPr>
              <a:t>STOP DOING</a:t>
            </a:r>
          </a:p>
          <a:p>
            <a:pPr lvl="1"/>
            <a:r>
              <a:rPr lang="en-US">
                <a:solidFill>
                  <a:schemeClr val="bg2">
                    <a:lumMod val="25000"/>
                  </a:schemeClr>
                </a:solidFill>
                <a:latin typeface="Helvetica"/>
              </a:rPr>
              <a:t>Using outside contractors whenever possible for IT projects</a:t>
            </a:r>
          </a:p>
          <a:p>
            <a:pPr lvl="1"/>
            <a:r>
              <a:rPr lang="en-US">
                <a:solidFill>
                  <a:schemeClr val="bg2">
                    <a:lumMod val="25000"/>
                  </a:schemeClr>
                </a:solidFill>
                <a:latin typeface="Helvetica"/>
              </a:rPr>
              <a:t>Software duplication </a:t>
            </a:r>
          </a:p>
          <a:p>
            <a:pPr lvl="1"/>
            <a:r>
              <a:rPr lang="en-US">
                <a:solidFill>
                  <a:schemeClr val="bg2">
                    <a:lumMod val="25000"/>
                  </a:schemeClr>
                </a:solidFill>
                <a:latin typeface="Helvetica"/>
              </a:rPr>
              <a:t>Hiring decentralized personnel for IT needs</a:t>
            </a:r>
          </a:p>
          <a:p>
            <a:pPr>
              <a:spcBef>
                <a:spcPts val="2400"/>
              </a:spcBef>
            </a:pPr>
            <a:r>
              <a:rPr lang="en-US" sz="2400" b="1">
                <a:solidFill>
                  <a:schemeClr val="bg2">
                    <a:lumMod val="25000"/>
                  </a:schemeClr>
                </a:solidFill>
                <a:latin typeface="Helvetica"/>
              </a:rPr>
              <a:t>START DOING</a:t>
            </a:r>
          </a:p>
          <a:p>
            <a:pPr lvl="1"/>
            <a:r>
              <a:rPr lang="en-US">
                <a:solidFill>
                  <a:schemeClr val="bg2">
                    <a:lumMod val="25000"/>
                  </a:schemeClr>
                </a:solidFill>
                <a:latin typeface="Helvetica"/>
              </a:rPr>
              <a:t>Provide campus with AI best practices </a:t>
            </a:r>
          </a:p>
        </p:txBody>
      </p:sp>
    </p:spTree>
    <p:extLst>
      <p:ext uri="{BB962C8B-B14F-4D97-AF65-F5344CB8AC3E}">
        <p14:creationId xmlns:p14="http://schemas.microsoft.com/office/powerpoint/2010/main" val="1630860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808607"/>
            <a:ext cx="9144000" cy="2387600"/>
          </a:xfrm>
        </p:spPr>
        <p:txBody>
          <a:bodyPr/>
          <a:lstStyle/>
          <a:p>
            <a:r>
              <a:rPr lang="en-US" b="1">
                <a:solidFill>
                  <a:srgbClr val="F0521E"/>
                </a:solidFill>
                <a:latin typeface="Helvetica" pitchFamily="2" charset="0"/>
                <a:ea typeface="Helvetica Neue" panose="02000503000000020004" pitchFamily="2" charset="0"/>
                <a:cs typeface="Helvetica Neue" panose="02000503000000020004" pitchFamily="2" charset="0"/>
              </a:rPr>
              <a:t>Questions?</a:t>
            </a:r>
          </a:p>
        </p:txBody>
      </p:sp>
    </p:spTree>
    <p:extLst>
      <p:ext uri="{BB962C8B-B14F-4D97-AF65-F5344CB8AC3E}">
        <p14:creationId xmlns:p14="http://schemas.microsoft.com/office/powerpoint/2010/main" val="75454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Strategic Enrollment &amp; Innovation</a:t>
            </a:r>
          </a:p>
        </p:txBody>
      </p:sp>
      <p:sp>
        <p:nvSpPr>
          <p:cNvPr id="5" name="Content Placeholder 2">
            <a:extLst>
              <a:ext uri="{FF2B5EF4-FFF2-40B4-BE49-F238E27FC236}">
                <a16:creationId xmlns:a16="http://schemas.microsoft.com/office/drawing/2014/main" id="{37DF2A5A-E329-997E-B393-C6FFF04DAE40}"/>
              </a:ext>
            </a:extLst>
          </p:cNvPr>
          <p:cNvSpPr>
            <a:spLocks noGrp="1"/>
          </p:cNvSpPr>
          <p:nvPr>
            <p:ph idx="1"/>
          </p:nvPr>
        </p:nvSpPr>
        <p:spPr>
          <a:xfrm>
            <a:off x="552658" y="1569538"/>
            <a:ext cx="11343777" cy="4873451"/>
          </a:xfrm>
        </p:spPr>
        <p:txBody>
          <a:bodyPr numCol="3">
            <a:normAutofit/>
          </a:bodyPr>
          <a:lstStyle/>
          <a:p>
            <a:pPr marL="225425" lvl="1" indent="-111125">
              <a:spcBef>
                <a:spcPts val="0"/>
              </a:spcBef>
              <a:spcAft>
                <a:spcPts val="1200"/>
              </a:spcAft>
            </a:pPr>
            <a:r>
              <a:rPr lang="en-US">
                <a:solidFill>
                  <a:schemeClr val="bg2">
                    <a:lumMod val="25000"/>
                  </a:schemeClr>
                </a:solidFill>
                <a:latin typeface="Helvetica" panose="020B0604020202020204" pitchFamily="34" charset="0"/>
                <a:cs typeface="Helvetica" panose="020B0604020202020204" pitchFamily="34" charset="0"/>
              </a:rPr>
              <a:t>Academic &amp; Research  Technologies</a:t>
            </a:r>
          </a:p>
          <a:p>
            <a:pPr marL="225425" lvl="1" indent="-111125">
              <a:spcBef>
                <a:spcPts val="0"/>
              </a:spcBef>
              <a:spcAft>
                <a:spcPts val="1200"/>
              </a:spcAft>
            </a:pPr>
            <a:r>
              <a:rPr lang="en-US">
                <a:solidFill>
                  <a:schemeClr val="bg2">
                    <a:lumMod val="25000"/>
                  </a:schemeClr>
                </a:solidFill>
                <a:latin typeface="Helvetica" panose="020B0604020202020204" pitchFamily="34" charset="0"/>
                <a:cs typeface="Helvetica" panose="020B0604020202020204" pitchFamily="34" charset="0"/>
              </a:rPr>
              <a:t>Admissions </a:t>
            </a:r>
          </a:p>
          <a:p>
            <a:pPr marL="225425" lvl="1" indent="-111125">
              <a:spcBef>
                <a:spcPts val="0"/>
              </a:spcBef>
              <a:spcAft>
                <a:spcPts val="1200"/>
              </a:spcAft>
            </a:pPr>
            <a:r>
              <a:rPr lang="en-US">
                <a:solidFill>
                  <a:schemeClr val="bg2">
                    <a:lumMod val="25000"/>
                  </a:schemeClr>
                </a:solidFill>
                <a:latin typeface="Helvetica" panose="020B0604020202020204" pitchFamily="34" charset="0"/>
                <a:cs typeface="Helvetica" panose="020B0604020202020204" pitchFamily="34" charset="0"/>
              </a:rPr>
              <a:t>Data, Analytics, &amp; Decision Support</a:t>
            </a:r>
          </a:p>
          <a:p>
            <a:pPr marL="225425" lvl="1" indent="-111125">
              <a:spcBef>
                <a:spcPts val="0"/>
              </a:spcBef>
              <a:spcAft>
                <a:spcPts val="1200"/>
              </a:spcAft>
            </a:pPr>
            <a:r>
              <a:rPr lang="en-US">
                <a:solidFill>
                  <a:schemeClr val="bg2">
                    <a:lumMod val="25000"/>
                  </a:schemeClr>
                </a:solidFill>
                <a:latin typeface="Helvetica" panose="020B0604020202020204" pitchFamily="34" charset="0"/>
                <a:cs typeface="Helvetica" panose="020B0604020202020204" pitchFamily="34" charset="0"/>
              </a:rPr>
              <a:t>Endpoint Services</a:t>
            </a:r>
          </a:p>
          <a:p>
            <a:pPr marL="225425" lvl="1" indent="-111125">
              <a:spcBef>
                <a:spcPts val="0"/>
              </a:spcBef>
              <a:spcAft>
                <a:spcPts val="1200"/>
              </a:spcAft>
            </a:pPr>
            <a:r>
              <a:rPr lang="en-US" spc="-20">
                <a:solidFill>
                  <a:schemeClr val="bg2">
                    <a:lumMod val="25000"/>
                  </a:schemeClr>
                </a:solidFill>
                <a:latin typeface="Helvetica" panose="020B0604020202020204" pitchFamily="34" charset="0"/>
                <a:cs typeface="Helvetica" panose="020B0604020202020204" pitchFamily="34" charset="0"/>
              </a:rPr>
              <a:t>Enrollment Services-COM</a:t>
            </a:r>
          </a:p>
          <a:p>
            <a:pPr marL="225425" lvl="1" indent="-111125">
              <a:spcBef>
                <a:spcPts val="0"/>
              </a:spcBef>
              <a:spcAft>
                <a:spcPts val="1200"/>
              </a:spcAft>
            </a:pPr>
            <a:r>
              <a:rPr lang="en-US">
                <a:solidFill>
                  <a:schemeClr val="bg2">
                    <a:lumMod val="25000"/>
                  </a:schemeClr>
                </a:solidFill>
                <a:latin typeface="Helvetica" panose="020B0604020202020204" pitchFamily="34" charset="0"/>
                <a:cs typeface="Helvetica" panose="020B0604020202020204" pitchFamily="34" charset="0"/>
              </a:rPr>
              <a:t>Enrollment Technologies</a:t>
            </a:r>
          </a:p>
          <a:p>
            <a:pPr marL="225425" lvl="1" indent="-111125">
              <a:spcBef>
                <a:spcPts val="0"/>
              </a:spcBef>
              <a:spcAft>
                <a:spcPts val="1200"/>
              </a:spcAft>
            </a:pPr>
            <a:r>
              <a:rPr lang="en-US" spc="-30">
                <a:solidFill>
                  <a:schemeClr val="bg2">
                    <a:lumMod val="25000"/>
                  </a:schemeClr>
                </a:solidFill>
                <a:latin typeface="Helvetica" panose="020B0604020202020204" pitchFamily="34" charset="0"/>
                <a:cs typeface="Helvetica" panose="020B0604020202020204" pitchFamily="34" charset="0"/>
              </a:rPr>
              <a:t>Enterprise Solutions</a:t>
            </a:r>
          </a:p>
          <a:p>
            <a:pPr marL="225425" lvl="1" indent="-111125">
              <a:spcBef>
                <a:spcPts val="0"/>
              </a:spcBef>
              <a:spcAft>
                <a:spcPts val="1200"/>
              </a:spcAft>
            </a:pPr>
            <a:endParaRPr lang="en-US">
              <a:solidFill>
                <a:schemeClr val="bg2">
                  <a:lumMod val="25000"/>
                </a:schemeClr>
              </a:solidFill>
              <a:latin typeface="Helvetica" panose="020B0604020202020204" pitchFamily="34" charset="0"/>
              <a:cs typeface="Helvetica" panose="020B0604020202020204" pitchFamily="34" charset="0"/>
            </a:endParaRPr>
          </a:p>
          <a:p>
            <a:pPr marL="225425" lvl="1" indent="-111125">
              <a:spcBef>
                <a:spcPts val="0"/>
              </a:spcBef>
              <a:spcAft>
                <a:spcPts val="1200"/>
              </a:spcAft>
            </a:pPr>
            <a:r>
              <a:rPr lang="en-US">
                <a:solidFill>
                  <a:schemeClr val="bg2">
                    <a:lumMod val="25000"/>
                  </a:schemeClr>
                </a:solidFill>
                <a:latin typeface="Helvetica" panose="020B0604020202020204" pitchFamily="34" charset="0"/>
                <a:cs typeface="Helvetica" panose="020B0604020202020204" pitchFamily="34" charset="0"/>
              </a:rPr>
              <a:t>Financial Aid &amp; Scholarships</a:t>
            </a:r>
          </a:p>
          <a:p>
            <a:pPr marL="225425" lvl="1" indent="-111125">
              <a:spcBef>
                <a:spcPts val="0"/>
              </a:spcBef>
              <a:spcAft>
                <a:spcPts val="1200"/>
              </a:spcAft>
            </a:pPr>
            <a:r>
              <a:rPr lang="en-US">
                <a:solidFill>
                  <a:schemeClr val="bg2">
                    <a:lumMod val="25000"/>
                  </a:schemeClr>
                </a:solidFill>
                <a:latin typeface="Helvetica" panose="020B0604020202020204" pitchFamily="34" charset="0"/>
                <a:cs typeface="Helvetica" panose="020B0604020202020204" pitchFamily="34" charset="0"/>
              </a:rPr>
              <a:t>Information Security &amp; Compliance</a:t>
            </a:r>
          </a:p>
          <a:p>
            <a:pPr marL="225425" lvl="1" indent="-111125">
              <a:spcBef>
                <a:spcPts val="0"/>
              </a:spcBef>
              <a:spcAft>
                <a:spcPts val="1200"/>
              </a:spcAft>
            </a:pPr>
            <a:r>
              <a:rPr lang="en-US">
                <a:solidFill>
                  <a:schemeClr val="bg2">
                    <a:lumMod val="25000"/>
                  </a:schemeClr>
                </a:solidFill>
                <a:latin typeface="Helvetica" panose="020B0604020202020204" pitchFamily="34" charset="0"/>
                <a:cs typeface="Helvetica" panose="020B0604020202020204" pitchFamily="34" charset="0"/>
              </a:rPr>
              <a:t>Innovation</a:t>
            </a:r>
          </a:p>
          <a:p>
            <a:pPr marL="225425" lvl="1" indent="-111125">
              <a:spcBef>
                <a:spcPts val="0"/>
              </a:spcBef>
              <a:spcAft>
                <a:spcPts val="1200"/>
              </a:spcAft>
            </a:pPr>
            <a:r>
              <a:rPr lang="en-US">
                <a:solidFill>
                  <a:schemeClr val="bg2">
                    <a:lumMod val="25000"/>
                  </a:schemeClr>
                </a:solidFill>
                <a:latin typeface="Helvetica" panose="020B0604020202020204" pitchFamily="34" charset="0"/>
                <a:cs typeface="Helvetica" panose="020B0604020202020204" pitchFamily="34" charset="0"/>
              </a:rPr>
              <a:t>Registrar</a:t>
            </a:r>
          </a:p>
          <a:p>
            <a:pPr marL="225425" lvl="1" indent="-111125">
              <a:spcBef>
                <a:spcPts val="0"/>
              </a:spcBef>
              <a:spcAft>
                <a:spcPts val="1200"/>
              </a:spcAft>
            </a:pPr>
            <a:r>
              <a:rPr lang="en-US">
                <a:solidFill>
                  <a:schemeClr val="bg2">
                    <a:lumMod val="25000"/>
                  </a:schemeClr>
                </a:solidFill>
                <a:latin typeface="Helvetica" panose="020B0604020202020204" pitchFamily="34" charset="0"/>
                <a:cs typeface="Helvetica" panose="020B0604020202020204" pitchFamily="34" charset="0"/>
              </a:rPr>
              <a:t>IT Business Services</a:t>
            </a:r>
          </a:p>
          <a:p>
            <a:pPr marL="225425" lvl="1" indent="-111125">
              <a:spcBef>
                <a:spcPts val="0"/>
              </a:spcBef>
              <a:spcAft>
                <a:spcPts val="1200"/>
              </a:spcAft>
            </a:pPr>
            <a:r>
              <a:rPr lang="en-US">
                <a:solidFill>
                  <a:schemeClr val="bg2">
                    <a:lumMod val="25000"/>
                  </a:schemeClr>
                </a:solidFill>
                <a:latin typeface="Helvetica" panose="020B0604020202020204" pitchFamily="34" charset="0"/>
                <a:cs typeface="Helvetica" panose="020B0604020202020204" pitchFamily="34" charset="0"/>
              </a:rPr>
              <a:t>IT Engagement</a:t>
            </a:r>
          </a:p>
          <a:p>
            <a:pPr marL="225425" lvl="1" indent="-111125">
              <a:spcBef>
                <a:spcPts val="0"/>
              </a:spcBef>
              <a:spcAft>
                <a:spcPts val="1200"/>
              </a:spcAft>
            </a:pPr>
            <a:r>
              <a:rPr lang="en-US">
                <a:solidFill>
                  <a:schemeClr val="bg2">
                    <a:lumMod val="25000"/>
                  </a:schemeClr>
                </a:solidFill>
                <a:latin typeface="Helvetica" panose="020B0604020202020204" pitchFamily="34" charset="0"/>
                <a:cs typeface="Helvetica" panose="020B0604020202020204" pitchFamily="34" charset="0"/>
              </a:rPr>
              <a:t>IT Networking</a:t>
            </a:r>
          </a:p>
          <a:p>
            <a:pPr marL="225425" lvl="1" indent="-111125">
              <a:spcBef>
                <a:spcPts val="0"/>
              </a:spcBef>
              <a:spcAft>
                <a:spcPts val="1200"/>
              </a:spcAft>
            </a:pPr>
            <a:endParaRPr lang="en-US">
              <a:solidFill>
                <a:schemeClr val="bg2">
                  <a:lumMod val="25000"/>
                </a:schemeClr>
              </a:solidFill>
              <a:latin typeface="Helvetica" panose="020B0604020202020204" pitchFamily="34" charset="0"/>
              <a:cs typeface="Helvetica" panose="020B0604020202020204" pitchFamily="34" charset="0"/>
            </a:endParaRPr>
          </a:p>
          <a:p>
            <a:pPr marL="225425" lvl="1" indent="-111125">
              <a:spcBef>
                <a:spcPts val="0"/>
              </a:spcBef>
              <a:spcAft>
                <a:spcPts val="1200"/>
              </a:spcAft>
            </a:pPr>
            <a:r>
              <a:rPr lang="en-US">
                <a:solidFill>
                  <a:schemeClr val="bg2">
                    <a:lumMod val="25000"/>
                  </a:schemeClr>
                </a:solidFill>
                <a:latin typeface="Helvetica" panose="020B0604020202020204" pitchFamily="34" charset="0"/>
                <a:cs typeface="Helvetica" panose="020B0604020202020204" pitchFamily="34" charset="0"/>
              </a:rPr>
              <a:t>IT Strategy</a:t>
            </a:r>
          </a:p>
          <a:p>
            <a:pPr marL="225425" lvl="1" indent="-111125">
              <a:spcBef>
                <a:spcPts val="0"/>
              </a:spcBef>
              <a:spcAft>
                <a:spcPts val="1200"/>
              </a:spcAft>
            </a:pPr>
            <a:r>
              <a:rPr lang="en-US">
                <a:solidFill>
                  <a:schemeClr val="bg2">
                    <a:lumMod val="25000"/>
                  </a:schemeClr>
                </a:solidFill>
                <a:latin typeface="Helvetica" panose="020B0604020202020204" pitchFamily="34" charset="0"/>
                <a:cs typeface="Helvetica" panose="020B0604020202020204" pitchFamily="34" charset="0"/>
              </a:rPr>
              <a:t>IT System &amp; Operations</a:t>
            </a:r>
          </a:p>
          <a:p>
            <a:pPr marL="225425" lvl="1" indent="-111125">
              <a:spcBef>
                <a:spcPts val="0"/>
              </a:spcBef>
              <a:spcAft>
                <a:spcPts val="1200"/>
              </a:spcAft>
            </a:pPr>
            <a:r>
              <a:rPr lang="en-US">
                <a:solidFill>
                  <a:schemeClr val="bg2">
                    <a:lumMod val="25000"/>
                  </a:schemeClr>
                </a:solidFill>
                <a:latin typeface="Helvetica" panose="020B0604020202020204" pitchFamily="34" charset="0"/>
                <a:cs typeface="Helvetica" panose="020B0604020202020204" pitchFamily="34" charset="0"/>
              </a:rPr>
              <a:t>Student Account Services</a:t>
            </a:r>
          </a:p>
          <a:p>
            <a:pPr marL="225425" lvl="1" indent="-111125">
              <a:spcBef>
                <a:spcPts val="0"/>
              </a:spcBef>
              <a:spcAft>
                <a:spcPts val="1200"/>
              </a:spcAft>
            </a:pPr>
            <a:r>
              <a:rPr lang="en-US">
                <a:solidFill>
                  <a:schemeClr val="bg2">
                    <a:lumMod val="25000"/>
                  </a:schemeClr>
                </a:solidFill>
                <a:latin typeface="Helvetica" panose="020B0604020202020204" pitchFamily="34" charset="0"/>
                <a:cs typeface="Helvetica" panose="020B0604020202020204" pitchFamily="34" charset="0"/>
              </a:rPr>
              <a:t>Testing Center</a:t>
            </a:r>
          </a:p>
          <a:p>
            <a:pPr marL="225425" lvl="1" indent="-111125">
              <a:spcBef>
                <a:spcPts val="0"/>
              </a:spcBef>
              <a:spcAft>
                <a:spcPts val="1200"/>
              </a:spcAft>
            </a:pPr>
            <a:r>
              <a:rPr lang="en-US">
                <a:solidFill>
                  <a:schemeClr val="bg2">
                    <a:lumMod val="25000"/>
                  </a:schemeClr>
                </a:solidFill>
                <a:latin typeface="Helvetica" panose="020B0604020202020204" pitchFamily="34" charset="0"/>
                <a:cs typeface="Helvetica" panose="020B0604020202020204" pitchFamily="34" charset="0"/>
              </a:rPr>
              <a:t>Veterans Benefits Processing</a:t>
            </a:r>
          </a:p>
          <a:p>
            <a:pPr marL="225425" lvl="1" indent="-111125">
              <a:spcBef>
                <a:spcPts val="0"/>
              </a:spcBef>
              <a:spcAft>
                <a:spcPts val="1200"/>
              </a:spcAft>
            </a:pPr>
            <a:r>
              <a:rPr lang="en-US">
                <a:solidFill>
                  <a:schemeClr val="bg2">
                    <a:lumMod val="25000"/>
                  </a:schemeClr>
                </a:solidFill>
                <a:latin typeface="Helvetica" panose="020B0604020202020204" pitchFamily="34" charset="0"/>
                <a:cs typeface="Helvetica" panose="020B0604020202020204" pitchFamily="34" charset="0"/>
              </a:rPr>
              <a:t>Visitor Services</a:t>
            </a:r>
          </a:p>
        </p:txBody>
      </p:sp>
    </p:spTree>
    <p:extLst>
      <p:ext uri="{BB962C8B-B14F-4D97-AF65-F5344CB8AC3E}">
        <p14:creationId xmlns:p14="http://schemas.microsoft.com/office/powerpoint/2010/main" val="1940131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38200" y="1594715"/>
            <a:ext cx="10515600" cy="4898160"/>
          </a:xfrm>
        </p:spPr>
        <p:txBody>
          <a:bodyPr vert="horz" lIns="91440" tIns="45720" rIns="91440" bIns="45720" rtlCol="0" anchor="t">
            <a:normAutofit fontScale="55000" lnSpcReduction="20000"/>
          </a:bodyPr>
          <a:lstStyle/>
          <a:p>
            <a:pPr marL="0" indent="0">
              <a:buNone/>
            </a:pPr>
            <a:r>
              <a:rPr lang="en-US" sz="4400" b="1" dirty="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Priority 1: Prioritize Student Success and Student Access</a:t>
            </a:r>
          </a:p>
          <a:p>
            <a:pPr marL="461963" marR="0" indent="-231775">
              <a:lnSpc>
                <a:spcPct val="110000"/>
              </a:lnSpc>
              <a:spcBef>
                <a:spcPts val="0"/>
              </a:spcBef>
              <a:spcAft>
                <a:spcPts val="0"/>
              </a:spcAft>
            </a:pPr>
            <a:r>
              <a:rPr lang="en-US" sz="3100" kern="100" dirty="0">
                <a:effectLst/>
                <a:latin typeface="Helvetica" panose="020B0604020202020204" pitchFamily="34" charset="0"/>
                <a:ea typeface="Calibri"/>
                <a:cs typeface="Helvetica" panose="020B0604020202020204" pitchFamily="34" charset="0"/>
              </a:rPr>
              <a:t>Focused on enrollment </a:t>
            </a:r>
            <a:r>
              <a:rPr lang="en-US" sz="3100" kern="100" dirty="0">
                <a:latin typeface="Helvetica" panose="020B0604020202020204" pitchFamily="34" charset="0"/>
                <a:ea typeface="Calibri"/>
                <a:cs typeface="Helvetica" panose="020B0604020202020204" pitchFamily="34" charset="0"/>
              </a:rPr>
              <a:t>barriers</a:t>
            </a:r>
            <a:r>
              <a:rPr lang="en-US" sz="3100" kern="100" dirty="0">
                <a:effectLst/>
                <a:latin typeface="Helvetica" panose="020B0604020202020204" pitchFamily="34" charset="0"/>
                <a:ea typeface="Calibri"/>
                <a:cs typeface="Helvetica" panose="020B0604020202020204" pitchFamily="34" charset="0"/>
              </a:rPr>
              <a:t> by conducting enrollment meetings with each college and division</a:t>
            </a:r>
          </a:p>
          <a:p>
            <a:pPr marL="461963" marR="0" indent="-231775">
              <a:lnSpc>
                <a:spcPct val="120000"/>
              </a:lnSpc>
              <a:spcBef>
                <a:spcPts val="500"/>
              </a:spcBef>
            </a:pPr>
            <a:r>
              <a:rPr lang="en-US" sz="3100" kern="100" dirty="0">
                <a:effectLst/>
                <a:latin typeface="Helvetica" panose="020B0604020202020204" pitchFamily="34" charset="0"/>
                <a:ea typeface="Calibri"/>
                <a:cs typeface="Helvetica" panose="020B0604020202020204" pitchFamily="34" charset="0"/>
              </a:rPr>
              <a:t>Awarded scholarship one-time money for fall 2024</a:t>
            </a:r>
          </a:p>
          <a:p>
            <a:pPr marL="461963" indent="-231775">
              <a:lnSpc>
                <a:spcPct val="120000"/>
              </a:lnSpc>
              <a:spcBef>
                <a:spcPts val="500"/>
              </a:spcBef>
            </a:pPr>
            <a:r>
              <a:rPr lang="en-US" sz="3100" kern="100" dirty="0">
                <a:latin typeface="Helvetica" panose="020B0604020202020204" pitchFamily="34" charset="0"/>
                <a:ea typeface="Calibri"/>
                <a:cs typeface="Helvetica" panose="020B0604020202020204" pitchFamily="34" charset="0"/>
              </a:rPr>
              <a:t>Revised Satisfactory Academic Progress website and appeal form for financial aid.</a:t>
            </a:r>
            <a:endParaRPr lang="en-US" sz="3100" kern="100" dirty="0">
              <a:latin typeface="Helvetica" panose="020B0604020202020204" pitchFamily="34" charset="0"/>
              <a:ea typeface="Calibri" panose="020F0502020204030204" pitchFamily="34" charset="0"/>
              <a:cs typeface="Helvetica" panose="020B0604020202020204" pitchFamily="34" charset="0"/>
            </a:endParaRPr>
          </a:p>
          <a:p>
            <a:pPr marL="461963" indent="-231775">
              <a:lnSpc>
                <a:spcPct val="120000"/>
              </a:lnSpc>
              <a:spcBef>
                <a:spcPts val="500"/>
              </a:spcBef>
            </a:pPr>
            <a:r>
              <a:rPr lang="en-US" sz="3100" kern="100" dirty="0">
                <a:latin typeface="Helvetica" panose="020B0604020202020204" pitchFamily="34" charset="0"/>
                <a:ea typeface="Calibri"/>
                <a:cs typeface="Helvetica" panose="020B0604020202020204" pitchFamily="34" charset="0"/>
              </a:rPr>
              <a:t>Changed UG admissions individual review/holistic review metrics to better assess academic success</a:t>
            </a:r>
            <a:endParaRPr lang="en-US" sz="3100" kern="100" dirty="0">
              <a:effectLst/>
              <a:latin typeface="Helvetica" panose="020B0604020202020204" pitchFamily="34" charset="0"/>
              <a:ea typeface="Calibri" panose="020F0502020204030204" pitchFamily="34" charset="0"/>
              <a:cs typeface="Helvetica" panose="020B0604020202020204" pitchFamily="34" charset="0"/>
            </a:endParaRPr>
          </a:p>
          <a:p>
            <a:pPr marL="461963" indent="-231775">
              <a:lnSpc>
                <a:spcPct val="120000"/>
              </a:lnSpc>
              <a:spcBef>
                <a:spcPts val="500"/>
              </a:spcBef>
            </a:pPr>
            <a:r>
              <a:rPr lang="en-US" sz="3100" kern="100" dirty="0">
                <a:latin typeface="Helvetica" panose="020B0604020202020204" pitchFamily="34" charset="0"/>
                <a:ea typeface="Calibri"/>
                <a:cs typeface="Helvetica" panose="020B0604020202020204" pitchFamily="34" charset="0"/>
              </a:rPr>
              <a:t>Enabled summer payment plans</a:t>
            </a:r>
            <a:endParaRPr lang="en-US" sz="3100" kern="100" dirty="0">
              <a:latin typeface="Helvetica" panose="020B0604020202020204" pitchFamily="34" charset="0"/>
              <a:ea typeface="Calibri" panose="020F0502020204030204" pitchFamily="34" charset="0"/>
              <a:cs typeface="Helvetica" panose="020B0604020202020204" pitchFamily="34" charset="0"/>
            </a:endParaRPr>
          </a:p>
          <a:p>
            <a:pPr marL="461963" indent="-231775">
              <a:lnSpc>
                <a:spcPct val="120000"/>
              </a:lnSpc>
              <a:spcBef>
                <a:spcPts val="500"/>
              </a:spcBef>
            </a:pPr>
            <a:r>
              <a:rPr lang="en-US" sz="3100" kern="100" dirty="0">
                <a:latin typeface="Helvetica" panose="020B0604020202020204" pitchFamily="34" charset="0"/>
                <a:ea typeface="Calibri"/>
                <a:cs typeface="Helvetica" panose="020B0604020202020204" pitchFamily="34" charset="0"/>
              </a:rPr>
              <a:t>Streamlined payment agreement intake to expedite processing and allowing students to get/stay enrolled more quickly</a:t>
            </a:r>
            <a:endParaRPr lang="en-US" sz="3100" kern="100" dirty="0">
              <a:latin typeface="Helvetica" panose="020B0604020202020204" pitchFamily="34" charset="0"/>
              <a:ea typeface="Calibri" panose="020F0502020204030204" pitchFamily="34" charset="0"/>
              <a:cs typeface="Helvetica" panose="020B0604020202020204" pitchFamily="34" charset="0"/>
            </a:endParaRPr>
          </a:p>
          <a:p>
            <a:pPr marL="461963" indent="-231775">
              <a:lnSpc>
                <a:spcPct val="120000"/>
              </a:lnSpc>
              <a:spcBef>
                <a:spcPts val="500"/>
              </a:spcBef>
            </a:pPr>
            <a:r>
              <a:rPr lang="en-US" sz="3100" kern="100" dirty="0">
                <a:latin typeface="Helvetica" panose="020B0604020202020204" pitchFamily="34" charset="0"/>
                <a:ea typeface="Calibri"/>
                <a:cs typeface="Helvetica" panose="020B0604020202020204" pitchFamily="34" charset="0"/>
              </a:rPr>
              <a:t>Created a predictive model for first-time freshmen retention in partnership with Academic Affairs to be used to coordinate early intervention</a:t>
            </a:r>
          </a:p>
          <a:p>
            <a:pPr marL="461963" indent="-231775">
              <a:lnSpc>
                <a:spcPct val="120000"/>
              </a:lnSpc>
              <a:spcBef>
                <a:spcPts val="500"/>
              </a:spcBef>
            </a:pPr>
            <a:r>
              <a:rPr lang="en-US" sz="3100" kern="100" dirty="0">
                <a:latin typeface="Helvetica" panose="020B0604020202020204" pitchFamily="34" charset="0"/>
                <a:ea typeface="Calibri"/>
                <a:cs typeface="Helvetica" panose="020B0604020202020204" pitchFamily="34" charset="0"/>
              </a:rPr>
              <a:t>Made improvements to the automated change of major process, including data validation and a student lookup function</a:t>
            </a:r>
          </a:p>
          <a:p>
            <a:pPr marL="461963" indent="-231775">
              <a:lnSpc>
                <a:spcPct val="120000"/>
              </a:lnSpc>
              <a:spcBef>
                <a:spcPts val="500"/>
              </a:spcBef>
            </a:pPr>
            <a:r>
              <a:rPr lang="en-US" sz="3100" dirty="0">
                <a:solidFill>
                  <a:srgbClr val="0D0D0D"/>
                </a:solidFill>
                <a:latin typeface="Helvetica" panose="020B0604020202020204" pitchFamily="34" charset="0"/>
                <a:cs typeface="Helvetica" panose="020B0604020202020204" pitchFamily="34" charset="0"/>
              </a:rPr>
              <a:t>I</a:t>
            </a:r>
            <a:r>
              <a:rPr lang="en-US" sz="3100" b="0" i="0" dirty="0">
                <a:solidFill>
                  <a:srgbClr val="0D0D0D"/>
                </a:solidFill>
                <a:effectLst/>
                <a:latin typeface="Helvetica" panose="020B0604020202020204" pitchFamily="34" charset="0"/>
                <a:cs typeface="Helvetica" panose="020B0604020202020204" pitchFamily="34" charset="0"/>
              </a:rPr>
              <a:t>mproved the VA/Hazelwood portal for a better user experience, and they also updated attributes for Spring 2024 courses using Open Educational Resources (OER)</a:t>
            </a:r>
            <a:endParaRPr lang="en-US" sz="3100" dirty="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endParaRPr>
          </a:p>
        </p:txBody>
      </p:sp>
    </p:spTree>
    <p:extLst>
      <p:ext uri="{BB962C8B-B14F-4D97-AF65-F5344CB8AC3E}">
        <p14:creationId xmlns:p14="http://schemas.microsoft.com/office/powerpoint/2010/main" val="1249819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38199" y="1514764"/>
            <a:ext cx="10515599" cy="4978111"/>
          </a:xfrm>
        </p:spPr>
        <p:txBody>
          <a:bodyPr vert="horz" lIns="91440" tIns="45720" rIns="91440" bIns="45720" rtlCol="0" anchor="t">
            <a:normAutofit/>
          </a:bodyPr>
          <a:lstStyle/>
          <a:p>
            <a:pPr marL="0" indent="0">
              <a:buNone/>
            </a:pPr>
            <a:r>
              <a:rPr lang="en-US" sz="2400" b="1" dirty="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Priority 2: Embody a Culture of Excellence</a:t>
            </a:r>
          </a:p>
          <a:p>
            <a:pPr marL="461963" indent="-231775">
              <a:spcBef>
                <a:spcPts val="0"/>
              </a:spcBef>
              <a:buFont typeface="Arial" panose="020B0604020202020204" pitchFamily="34" charset="0"/>
              <a:buChar char="•"/>
            </a:pPr>
            <a:r>
              <a:rPr lang="en-US" sz="1700" dirty="0">
                <a:solidFill>
                  <a:srgbClr val="0D0D0D"/>
                </a:solidFill>
                <a:latin typeface="Helvetica" panose="020B0604020202020204" pitchFamily="34" charset="0"/>
                <a:cs typeface="Helvetica" panose="020B0604020202020204" pitchFamily="34" charset="0"/>
              </a:rPr>
              <a:t>H</a:t>
            </a:r>
            <a:r>
              <a:rPr lang="en-US" sz="1700" b="0" i="0" dirty="0">
                <a:solidFill>
                  <a:srgbClr val="0D0D0D"/>
                </a:solidFill>
                <a:effectLst/>
                <a:latin typeface="Helvetica" panose="020B0604020202020204" pitchFamily="34" charset="0"/>
                <a:cs typeface="Helvetica" panose="020B0604020202020204" pitchFamily="34" charset="0"/>
              </a:rPr>
              <a:t>elped with the Keep, Stop, Start survey by creating the survey, labeling over 1000 ideas using natural language processing, and building a tool for campus leaders to gain insights from these ideas.</a:t>
            </a:r>
          </a:p>
          <a:p>
            <a:pPr marL="461963" indent="-231775">
              <a:lnSpc>
                <a:spcPct val="110000"/>
              </a:lnSpc>
              <a:spcBef>
                <a:spcPts val="500"/>
              </a:spcBef>
              <a:buFont typeface="Arial" panose="020B0604020202020204" pitchFamily="34" charset="0"/>
              <a:buChar char="•"/>
            </a:pPr>
            <a:r>
              <a:rPr lang="en-US" sz="1700" dirty="0">
                <a:solidFill>
                  <a:srgbClr val="0D0D0D"/>
                </a:solidFill>
                <a:latin typeface="Helvetica" panose="020B0604020202020204" pitchFamily="34" charset="0"/>
                <a:cs typeface="Helvetica" panose="020B0604020202020204" pitchFamily="34" charset="0"/>
              </a:rPr>
              <a:t>D</a:t>
            </a:r>
            <a:r>
              <a:rPr lang="en-US" sz="1700" b="0" i="0" dirty="0">
                <a:solidFill>
                  <a:srgbClr val="0D0D0D"/>
                </a:solidFill>
                <a:effectLst/>
                <a:latin typeface="Helvetica" panose="020B0604020202020204" pitchFamily="34" charset="0"/>
                <a:cs typeface="Helvetica" panose="020B0604020202020204" pitchFamily="34" charset="0"/>
              </a:rPr>
              <a:t>eveloped a Data Governance framework, which will enhance SHSU's data quality and compliance, ensuring security, accuracy, and availability of the University's data  assets.</a:t>
            </a:r>
          </a:p>
          <a:p>
            <a:pPr marL="461963" indent="-231775">
              <a:lnSpc>
                <a:spcPct val="110000"/>
              </a:lnSpc>
              <a:spcBef>
                <a:spcPts val="500"/>
              </a:spcBef>
              <a:buFont typeface="Arial" panose="020B0604020202020204" pitchFamily="34" charset="0"/>
              <a:buChar char="•"/>
            </a:pPr>
            <a:r>
              <a:rPr lang="en-US" sz="1700" dirty="0">
                <a:solidFill>
                  <a:srgbClr val="0D0D0D"/>
                </a:solidFill>
                <a:latin typeface="Helvetica" panose="020B0604020202020204" pitchFamily="34" charset="0"/>
                <a:cs typeface="Helvetica" panose="020B0604020202020204" pitchFamily="34" charset="0"/>
              </a:rPr>
              <a:t>S</a:t>
            </a:r>
            <a:r>
              <a:rPr lang="en-US" sz="1700" b="0" i="0" dirty="0">
                <a:solidFill>
                  <a:srgbClr val="0D0D0D"/>
                </a:solidFill>
                <a:effectLst/>
                <a:latin typeface="Helvetica" panose="020B0604020202020204" pitchFamily="34" charset="0"/>
                <a:cs typeface="Helvetica" panose="020B0604020202020204" pitchFamily="34" charset="0"/>
              </a:rPr>
              <a:t>hifted resources to create both a Low Code Team and a Cloud Applications Team, aiming to advance campus automation.</a:t>
            </a:r>
          </a:p>
          <a:p>
            <a:pPr marL="461963" indent="-231775">
              <a:lnSpc>
                <a:spcPct val="110000"/>
              </a:lnSpc>
              <a:spcBef>
                <a:spcPts val="500"/>
              </a:spcBef>
              <a:buFont typeface="Arial" panose="020B0604020202020204" pitchFamily="34" charset="0"/>
              <a:buChar char="•"/>
            </a:pPr>
            <a:r>
              <a:rPr lang="en-US" sz="1700" b="0" i="0" dirty="0">
                <a:solidFill>
                  <a:srgbClr val="0D0D0D"/>
                </a:solidFill>
                <a:effectLst/>
                <a:latin typeface="Helvetica" panose="020B0604020202020204" pitchFamily="34" charset="0"/>
                <a:cs typeface="Helvetica" panose="020B0604020202020204" pitchFamily="34" charset="0"/>
              </a:rPr>
              <a:t>Made it easier to reset passwords by updating the self-service process. </a:t>
            </a:r>
          </a:p>
          <a:p>
            <a:pPr marL="461963" indent="-231775">
              <a:lnSpc>
                <a:spcPct val="110000"/>
              </a:lnSpc>
              <a:spcBef>
                <a:spcPts val="500"/>
              </a:spcBef>
              <a:buFont typeface="Arial" panose="020B0604020202020204" pitchFamily="34" charset="0"/>
              <a:buChar char="•"/>
            </a:pPr>
            <a:r>
              <a:rPr lang="en-US" sz="1700" b="0" i="0" dirty="0">
                <a:solidFill>
                  <a:srgbClr val="0D0D0D"/>
                </a:solidFill>
                <a:effectLst/>
                <a:latin typeface="Helvetica" panose="020B0604020202020204" pitchFamily="34" charset="0"/>
                <a:cs typeface="Helvetica" panose="020B0604020202020204" pitchFamily="34" charset="0"/>
              </a:rPr>
              <a:t>Created a </a:t>
            </a:r>
            <a:r>
              <a:rPr lang="en-US" sz="1700" dirty="0">
                <a:solidFill>
                  <a:srgbClr val="0D0D0D"/>
                </a:solidFill>
                <a:latin typeface="Helvetica" panose="020B0604020202020204" pitchFamily="34" charset="0"/>
                <a:cs typeface="Helvetica" panose="020B0604020202020204" pitchFamily="34" charset="0"/>
              </a:rPr>
              <a:t>faster</a:t>
            </a:r>
            <a:r>
              <a:rPr lang="en-US" sz="1700" b="0" i="0" dirty="0">
                <a:solidFill>
                  <a:srgbClr val="0D0D0D"/>
                </a:solidFill>
                <a:effectLst/>
                <a:latin typeface="Helvetica" panose="020B0604020202020204" pitchFamily="34" charset="0"/>
                <a:cs typeface="Helvetica" panose="020B0604020202020204" pitchFamily="34" charset="0"/>
              </a:rPr>
              <a:t> way to check if tech purchases under $25,000 and used by less than 50 people meet security and compliance rules. </a:t>
            </a:r>
          </a:p>
          <a:p>
            <a:pPr marL="461963" indent="-231775">
              <a:lnSpc>
                <a:spcPct val="110000"/>
              </a:lnSpc>
              <a:spcBef>
                <a:spcPts val="500"/>
              </a:spcBef>
              <a:buFont typeface="Arial" panose="020B0604020202020204" pitchFamily="34" charset="0"/>
              <a:buChar char="•"/>
            </a:pPr>
            <a:r>
              <a:rPr lang="en-US" sz="1700" b="0" i="0" dirty="0">
                <a:solidFill>
                  <a:srgbClr val="0D0D0D"/>
                </a:solidFill>
                <a:effectLst/>
                <a:latin typeface="Helvetica" panose="020B0604020202020204" pitchFamily="34" charset="0"/>
                <a:cs typeface="Helvetica" panose="020B0604020202020204" pitchFamily="34" charset="0"/>
              </a:rPr>
              <a:t>Moved our web content system, </a:t>
            </a:r>
            <a:r>
              <a:rPr lang="en-US" sz="1700" b="0" i="0" dirty="0" err="1">
                <a:solidFill>
                  <a:srgbClr val="0D0D0D"/>
                </a:solidFill>
                <a:effectLst/>
                <a:latin typeface="Helvetica" panose="020B0604020202020204" pitchFamily="34" charset="0"/>
                <a:cs typeface="Helvetica" panose="020B0604020202020204" pitchFamily="34" charset="0"/>
              </a:rPr>
              <a:t>dotCMS</a:t>
            </a:r>
            <a:r>
              <a:rPr lang="en-US" sz="1700" b="0" i="0" dirty="0">
                <a:solidFill>
                  <a:srgbClr val="0D0D0D"/>
                </a:solidFill>
                <a:effectLst/>
                <a:latin typeface="Helvetica" panose="020B0604020202020204" pitchFamily="34" charset="0"/>
                <a:cs typeface="Helvetica" panose="020B0604020202020204" pitchFamily="34" charset="0"/>
              </a:rPr>
              <a:t>, to the cloud, allowing us to update it easily for better performance. We transferred over 14,000 web pages and improved security, with new online training to keep things running smoothly.</a:t>
            </a:r>
          </a:p>
          <a:p>
            <a:pPr marL="461963" indent="-231775">
              <a:lnSpc>
                <a:spcPct val="110000"/>
              </a:lnSpc>
              <a:spcBef>
                <a:spcPts val="500"/>
              </a:spcBef>
            </a:pPr>
            <a:r>
              <a:rPr lang="en-US" sz="1700" kern="100" dirty="0">
                <a:latin typeface="Helvetica" panose="020B0604020202020204" pitchFamily="34" charset="0"/>
                <a:cs typeface="Helvetica" panose="020B0604020202020204" pitchFamily="34" charset="0"/>
              </a:rPr>
              <a:t>Implemented </a:t>
            </a:r>
            <a:r>
              <a:rPr lang="en-US" sz="1700" kern="100" dirty="0" err="1">
                <a:latin typeface="Helvetica" panose="020B0604020202020204" pitchFamily="34" charset="0"/>
                <a:cs typeface="Helvetica" panose="020B0604020202020204" pitchFamily="34" charset="0"/>
              </a:rPr>
              <a:t>EduNav</a:t>
            </a:r>
            <a:r>
              <a:rPr lang="en-US" sz="1700" kern="100" dirty="0">
                <a:latin typeface="Helvetica" panose="020B0604020202020204" pitchFamily="34" charset="0"/>
                <a:cs typeface="Helvetica" panose="020B0604020202020204" pitchFamily="34" charset="0"/>
              </a:rPr>
              <a:t> Smart Plan to provide students with estimated cost of changing a course and/or degree plan, extended time to degree</a:t>
            </a:r>
          </a:p>
          <a:p>
            <a:pPr algn="l">
              <a:buFont typeface="Arial" panose="020B0604020202020204" pitchFamily="34" charset="0"/>
              <a:buChar char="•"/>
            </a:pPr>
            <a:endParaRPr lang="en-US" sz="2000" b="0" i="0" dirty="0">
              <a:solidFill>
                <a:srgbClr val="0D0D0D"/>
              </a:solidFill>
              <a:effectLst/>
              <a:latin typeface="Söhne"/>
            </a:endParaRPr>
          </a:p>
          <a:p>
            <a:pPr algn="l">
              <a:buFont typeface="Arial" panose="020B0604020202020204" pitchFamily="34" charset="0"/>
              <a:buChar char="•"/>
            </a:pPr>
            <a:endParaRPr lang="en-US" sz="2000" b="0" i="0" dirty="0">
              <a:solidFill>
                <a:srgbClr val="0D0D0D"/>
              </a:solidFill>
              <a:effectLst/>
              <a:latin typeface="Söhne"/>
            </a:endParaRPr>
          </a:p>
          <a:p>
            <a:pPr marL="461645" lvl="1" indent="-231775"/>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2960643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58077" y="1553029"/>
            <a:ext cx="10515600" cy="4939846"/>
          </a:xfrm>
        </p:spPr>
        <p:txBody>
          <a:bodyPr>
            <a:normAutofit fontScale="92500" lnSpcReduction="10000"/>
          </a:bodyPr>
          <a:lstStyle/>
          <a:p>
            <a:pPr marL="0" indent="0">
              <a:buNone/>
            </a:pPr>
            <a:r>
              <a:rPr lang="en-US" sz="2600" b="1">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Priority 2: Embody a Culture of Excellence</a:t>
            </a:r>
          </a:p>
          <a:p>
            <a:pPr marL="461963" indent="-231775" algn="l">
              <a:lnSpc>
                <a:spcPct val="100000"/>
              </a:lnSpc>
              <a:spcBef>
                <a:spcPts val="0"/>
              </a:spcBef>
              <a:buFont typeface="Arial" panose="020B0604020202020204" pitchFamily="34" charset="0"/>
              <a:buChar char="•"/>
            </a:pPr>
            <a:r>
              <a:rPr lang="en-US" sz="1800" b="0" i="0">
                <a:solidFill>
                  <a:srgbClr val="0D0D0D"/>
                </a:solidFill>
                <a:effectLst/>
                <a:latin typeface="Helvetica" panose="020B0604020202020204" pitchFamily="34" charset="0"/>
                <a:cs typeface="Helvetica" panose="020B0604020202020204" pitchFamily="34" charset="0"/>
              </a:rPr>
              <a:t>Made the product catalog better by taking out some confusing words and making it easier to get keyboards, mice, webcams, and sound bars.</a:t>
            </a:r>
          </a:p>
          <a:p>
            <a:pPr marL="461963" indent="-231775" algn="l">
              <a:lnSpc>
                <a:spcPct val="100000"/>
              </a:lnSpc>
              <a:spcBef>
                <a:spcPts val="500"/>
              </a:spcBef>
              <a:buFont typeface="Arial" panose="020B0604020202020204" pitchFamily="34" charset="0"/>
              <a:buChar char="•"/>
            </a:pPr>
            <a:r>
              <a:rPr lang="en-US" sz="1800" b="0" i="0">
                <a:solidFill>
                  <a:srgbClr val="0D0D0D"/>
                </a:solidFill>
                <a:effectLst/>
                <a:latin typeface="Helvetica" panose="020B0604020202020204" pitchFamily="34" charset="0"/>
                <a:cs typeface="Helvetica" panose="020B0604020202020204" pitchFamily="34" charset="0"/>
              </a:rPr>
              <a:t>Created a plan called the Employee Computer Replacement Program to make sure everyone who can get a new computer gets one that fits their needs. This plan helps us give out computers easier, plan our money better, and keep everything running smoothly.</a:t>
            </a:r>
          </a:p>
          <a:p>
            <a:pPr marL="461963" indent="-231775">
              <a:lnSpc>
                <a:spcPct val="100000"/>
              </a:lnSpc>
              <a:spcBef>
                <a:spcPts val="500"/>
              </a:spcBef>
            </a:pPr>
            <a:r>
              <a:rPr lang="en-US" sz="1800" spc="-20">
                <a:solidFill>
                  <a:srgbClr val="0D0D0D"/>
                </a:solidFill>
                <a:latin typeface="Helvetica" panose="020B0604020202020204" pitchFamily="34" charset="0"/>
                <a:cs typeface="Helvetica" panose="020B0604020202020204" pitchFamily="34" charset="0"/>
              </a:rPr>
              <a:t>Created</a:t>
            </a:r>
            <a:r>
              <a:rPr lang="en-US" sz="1800" b="0" i="0" spc="-20">
                <a:solidFill>
                  <a:srgbClr val="0D0D0D"/>
                </a:solidFill>
                <a:effectLst/>
                <a:latin typeface="Helvetica" panose="020B0604020202020204" pitchFamily="34" charset="0"/>
                <a:cs typeface="Helvetica" panose="020B0604020202020204" pitchFamily="34" charset="0"/>
              </a:rPr>
              <a:t> two short online courses to help people use fillable PDF forms more extensively all over campus. </a:t>
            </a:r>
          </a:p>
          <a:p>
            <a:pPr marL="461963" indent="-231775">
              <a:lnSpc>
                <a:spcPct val="100000"/>
              </a:lnSpc>
              <a:spcBef>
                <a:spcPts val="500"/>
              </a:spcBef>
            </a:pPr>
            <a:r>
              <a:rPr lang="en-US" sz="1800" b="0" i="0">
                <a:solidFill>
                  <a:srgbClr val="0D0D0D"/>
                </a:solidFill>
                <a:effectLst/>
                <a:latin typeface="Helvetica" panose="020B0604020202020204" pitchFamily="34" charset="0"/>
                <a:cs typeface="Helvetica" panose="020B0604020202020204" pitchFamily="34" charset="0"/>
              </a:rPr>
              <a:t>Enterprise Solutions: </a:t>
            </a:r>
          </a:p>
          <a:p>
            <a:pPr marL="914400" lvl="1" indent="-230188">
              <a:lnSpc>
                <a:spcPct val="100000"/>
              </a:lnSpc>
              <a:spcBef>
                <a:spcPts val="0"/>
              </a:spcBef>
            </a:pPr>
            <a:r>
              <a:rPr lang="en-US" sz="1800" b="0" i="0">
                <a:solidFill>
                  <a:srgbClr val="0D0D0D"/>
                </a:solidFill>
                <a:effectLst/>
                <a:latin typeface="Helvetica" panose="020B0604020202020204" pitchFamily="34" charset="0"/>
                <a:cs typeface="Helvetica" panose="020B0604020202020204" pitchFamily="34" charset="0"/>
              </a:rPr>
              <a:t>finished moving the Reverse Transfer project into action. </a:t>
            </a:r>
          </a:p>
          <a:p>
            <a:pPr marL="914400" lvl="1" indent="-230188">
              <a:lnSpc>
                <a:spcPct val="100000"/>
              </a:lnSpc>
              <a:spcBef>
                <a:spcPts val="0"/>
              </a:spcBef>
            </a:pPr>
            <a:r>
              <a:rPr lang="en-US" sz="1800" b="0" i="0">
                <a:solidFill>
                  <a:srgbClr val="0D0D0D"/>
                </a:solidFill>
                <a:effectLst/>
                <a:latin typeface="Helvetica" panose="020B0604020202020204" pitchFamily="34" charset="0"/>
                <a:cs typeface="Helvetica" panose="020B0604020202020204" pitchFamily="34" charset="0"/>
              </a:rPr>
              <a:t>updated the Multiple Measures Process to include a new score in placement tests.</a:t>
            </a:r>
          </a:p>
          <a:p>
            <a:pPr marL="914400" lvl="1" indent="-230188">
              <a:lnSpc>
                <a:spcPct val="100000"/>
              </a:lnSpc>
              <a:spcBef>
                <a:spcPts val="0"/>
              </a:spcBef>
            </a:pPr>
            <a:r>
              <a:rPr lang="en-US" sz="1800" b="0" i="0">
                <a:solidFill>
                  <a:srgbClr val="0D0D0D"/>
                </a:solidFill>
                <a:effectLst/>
                <a:latin typeface="Helvetica" panose="020B0604020202020204" pitchFamily="34" charset="0"/>
                <a:cs typeface="Helvetica" panose="020B0604020202020204" pitchFamily="34" charset="0"/>
              </a:rPr>
              <a:t>set up a way for employees to send data to Wells Fargo safely, getting rid of slow manual transfers. </a:t>
            </a:r>
          </a:p>
          <a:p>
            <a:pPr marL="461963" indent="-231775">
              <a:lnSpc>
                <a:spcPct val="100000"/>
              </a:lnSpc>
              <a:spcBef>
                <a:spcPts val="500"/>
              </a:spcBef>
            </a:pPr>
            <a:r>
              <a:rPr lang="en-US" sz="1800">
                <a:solidFill>
                  <a:srgbClr val="0D0D0D"/>
                </a:solidFill>
                <a:latin typeface="Helvetica" panose="020B0604020202020204" pitchFamily="34" charset="0"/>
                <a:cs typeface="Helvetica" panose="020B0604020202020204" pitchFamily="34" charset="0"/>
              </a:rPr>
              <a:t>A</a:t>
            </a:r>
            <a:r>
              <a:rPr lang="en-US" sz="1800" b="0" i="0">
                <a:solidFill>
                  <a:srgbClr val="0D0D0D"/>
                </a:solidFill>
                <a:effectLst/>
                <a:latin typeface="Helvetica" panose="020B0604020202020204" pitchFamily="34" charset="0"/>
                <a:cs typeface="Helvetica" panose="020B0604020202020204" pitchFamily="34" charset="0"/>
              </a:rPr>
              <a:t>dded a training tool to Katalyst for Service Desk workers to make sure they handle calls the same way every time.</a:t>
            </a:r>
          </a:p>
          <a:p>
            <a:pPr marL="461963" indent="-231775">
              <a:lnSpc>
                <a:spcPct val="100000"/>
              </a:lnSpc>
              <a:spcBef>
                <a:spcPts val="500"/>
              </a:spcBef>
            </a:pPr>
            <a:r>
              <a:rPr lang="en-US" sz="1800" b="0" i="0" spc="-20">
                <a:solidFill>
                  <a:srgbClr val="0D0D0D"/>
                </a:solidFill>
                <a:effectLst/>
                <a:latin typeface="Helvetica" panose="020B0604020202020204" pitchFamily="34" charset="0"/>
                <a:cs typeface="Helvetica" panose="020B0604020202020204" pitchFamily="34" charset="0"/>
              </a:rPr>
              <a:t>The High-Performance Computing Cluster for Chemistry project is finished. Now, faculty can run more advanced simulations on molecules and materials, helping them make big discoveries in research. This also makes it easier for faculty to compete for grants and improves how students learn about computational chemistry.</a:t>
            </a:r>
          </a:p>
        </p:txBody>
      </p:sp>
    </p:spTree>
    <p:extLst>
      <p:ext uri="{BB962C8B-B14F-4D97-AF65-F5344CB8AC3E}">
        <p14:creationId xmlns:p14="http://schemas.microsoft.com/office/powerpoint/2010/main" val="1994843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38201" y="1542473"/>
            <a:ext cx="10515599" cy="4950402"/>
          </a:xfrm>
        </p:spPr>
        <p:txBody>
          <a:bodyPr vert="horz" lIns="91440" tIns="45720" rIns="91440" bIns="45720" rtlCol="0" anchor="t">
            <a:normAutofit lnSpcReduction="10000"/>
          </a:bodyPr>
          <a:lstStyle/>
          <a:p>
            <a:pPr marL="0" indent="0">
              <a:buNone/>
            </a:pPr>
            <a:r>
              <a:rPr lang="en-US" sz="2400" b="1">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Priority 3: Elevate the Reputation and Visibility of SHSU</a:t>
            </a:r>
          </a:p>
          <a:p>
            <a:pPr marL="461963" lvl="1" indent="-231775">
              <a:lnSpc>
                <a:spcPct val="100000"/>
              </a:lnSpc>
              <a:spcBef>
                <a:spcPts val="0"/>
              </a:spcBef>
            </a:pPr>
            <a:r>
              <a:rPr lang="en-US" sz="1700" b="0" i="0">
                <a:solidFill>
                  <a:srgbClr val="0D0D0D"/>
                </a:solidFill>
                <a:effectLst/>
                <a:latin typeface="Helvetica" panose="020B0604020202020204" pitchFamily="34" charset="0"/>
                <a:cs typeface="Helvetica" panose="020B0604020202020204" pitchFamily="34" charset="0"/>
              </a:rPr>
              <a:t>At the </a:t>
            </a:r>
            <a:r>
              <a:rPr lang="en-US" sz="1700">
                <a:solidFill>
                  <a:srgbClr val="0D0D0D"/>
                </a:solidFill>
                <a:latin typeface="Helvetica" panose="020B0604020202020204" pitchFamily="34" charset="0"/>
                <a:cs typeface="Helvetica" panose="020B0604020202020204" pitchFamily="34" charset="0"/>
              </a:rPr>
              <a:t>annual</a:t>
            </a:r>
            <a:r>
              <a:rPr lang="en-US" sz="1700" b="0" i="0">
                <a:solidFill>
                  <a:srgbClr val="0D0D0D"/>
                </a:solidFill>
                <a:effectLst/>
                <a:latin typeface="Helvetica" panose="020B0604020202020204" pitchFamily="34" charset="0"/>
                <a:cs typeface="Helvetica" panose="020B0604020202020204" pitchFamily="34" charset="0"/>
              </a:rPr>
              <a:t> Texas Association of Institutional Research (TAIR) conference, Data Analytics introduced the First-Time Freshman Retention model. This tool aims to forecast how likely it is for each student in the Fall 2023 cohort to stay in school. Similar models showcased at the conference used alike number-crunching techniques, showing similar precision rates and spotting common factors linked to students staying in college.</a:t>
            </a:r>
          </a:p>
          <a:p>
            <a:pPr marL="461963" lvl="1" indent="-231775">
              <a:lnSpc>
                <a:spcPct val="100000"/>
              </a:lnSpc>
            </a:pPr>
            <a:r>
              <a:rPr lang="en-US" sz="1700" b="0" i="0">
                <a:solidFill>
                  <a:srgbClr val="0D0D0D"/>
                </a:solidFill>
                <a:effectLst/>
                <a:latin typeface="Helvetica" panose="020B0604020202020204" pitchFamily="34" charset="0"/>
                <a:cs typeface="Helvetica" panose="020B0604020202020204" pitchFamily="34" charset="0"/>
              </a:rPr>
              <a:t>Admissions partnered with </a:t>
            </a:r>
            <a:r>
              <a:rPr lang="en-US" sz="1700" b="0" i="0" err="1">
                <a:solidFill>
                  <a:srgbClr val="0D0D0D"/>
                </a:solidFill>
                <a:effectLst/>
                <a:latin typeface="Helvetica" panose="020B0604020202020204" pitchFamily="34" charset="0"/>
                <a:cs typeface="Helvetica" panose="020B0604020202020204" pitchFamily="34" charset="0"/>
              </a:rPr>
              <a:t>Encoura</a:t>
            </a:r>
            <a:r>
              <a:rPr lang="en-US" sz="1700" b="0" i="0">
                <a:solidFill>
                  <a:srgbClr val="0D0D0D"/>
                </a:solidFill>
                <a:effectLst/>
                <a:latin typeface="Helvetica" panose="020B0604020202020204" pitchFamily="34" charset="0"/>
                <a:cs typeface="Helvetica" panose="020B0604020202020204" pitchFamily="34" charset="0"/>
              </a:rPr>
              <a:t> to create communication plans aimed at stopping the summer melt of First-Time Freshmen (FTF). They also focused on boosting orientation attendance and keeping applicants engaged. One strategy involved geo-fencing events that match SHSU programs, like the Houston Livestock Show and Rodeo, FFA State CDE Contests for Applied Agriculture Engineering, Ag Sales, FBM, Floriculture, Forage, Marketing Plan, and Nursery/Landscape, as well as events such as the HOSA National Leadership Conference, Texas FFA Convention, and Agriculture Teachers Association of Texas Professional Conference.</a:t>
            </a:r>
            <a:endParaRPr lang="en-US" sz="1700">
              <a:effectLst/>
              <a:latin typeface="Helvetica" panose="020B0604020202020204" pitchFamily="34" charset="0"/>
              <a:ea typeface="Calibri" panose="020F0502020204030204" pitchFamily="34" charset="0"/>
              <a:cs typeface="Helvetica" panose="020B0604020202020204" pitchFamily="34" charset="0"/>
            </a:endParaRPr>
          </a:p>
          <a:p>
            <a:pPr marL="0" indent="0">
              <a:buNone/>
            </a:pPr>
            <a:r>
              <a:rPr lang="en-US" sz="2400" b="1">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4: Expand and Elevate our Service to the State and Beyond</a:t>
            </a:r>
            <a:endParaRPr lang="en-US" sz="200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461963" lvl="1" indent="-231775"/>
            <a:r>
              <a:rPr lang="en-US" sz="1700">
                <a:solidFill>
                  <a:schemeClr val="bg2">
                    <a:lumMod val="25000"/>
                  </a:schemeClr>
                </a:solidFill>
                <a:latin typeface="Helvetica"/>
                <a:ea typeface="Helvetica Neue" panose="02000503000000020004" pitchFamily="2" charset="0"/>
                <a:cs typeface="Helvetica Neue" panose="02000503000000020004" pitchFamily="2" charset="0"/>
              </a:rPr>
              <a:t>Admissions expanded its reach of community college recruitment by aligning all ten Admission Counselors to recruit both FTF and Transfer students, previously only two Counselors recruited for Transfer students. </a:t>
            </a:r>
          </a:p>
          <a:p>
            <a:pPr marL="461963" lvl="1" indent="-231775"/>
            <a:r>
              <a:rPr lang="en-US" sz="1700">
                <a:solidFill>
                  <a:schemeClr val="bg2">
                    <a:lumMod val="25000"/>
                  </a:schemeClr>
                </a:solidFill>
                <a:latin typeface="Helvetica" pitchFamily="2" charset="0"/>
                <a:ea typeface="Helvetica Neue" panose="02000503000000020004" pitchFamily="2" charset="0"/>
                <a:cs typeface="Helvetica Neue" panose="02000503000000020004" pitchFamily="2" charset="0"/>
              </a:rPr>
              <a:t>Innovation, IT, and Enrollment collaborated to implement the streamline the reverse transfer process to community colleges through the National Student Clearinghouse.</a:t>
            </a:r>
          </a:p>
        </p:txBody>
      </p:sp>
    </p:spTree>
    <p:extLst>
      <p:ext uri="{BB962C8B-B14F-4D97-AF65-F5344CB8AC3E}">
        <p14:creationId xmlns:p14="http://schemas.microsoft.com/office/powerpoint/2010/main" val="2849924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610675822"/>
              </p:ext>
            </p:extLst>
          </p:nvPr>
        </p:nvGraphicFramePr>
        <p:xfrm>
          <a:off x="979344" y="1405290"/>
          <a:ext cx="10374456" cy="5137171"/>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7008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a:solidFill>
                            <a:srgbClr val="000000"/>
                          </a:solidFill>
                        </a:rPr>
                        <a:t>The Division of Strategic Enrollment and Innovation plans to keep </a:t>
                      </a:r>
                      <a:r>
                        <a:rPr lang="en-US" sz="1800" b="1" kern="1200">
                          <a:solidFill>
                            <a:schemeClr val="accent1">
                              <a:lumMod val="75000"/>
                            </a:schemeClr>
                          </a:solidFill>
                        </a:rPr>
                        <a:t>advancing the structure, processes,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a:solidFill>
                            <a:schemeClr val="accent1">
                              <a:lumMod val="75000"/>
                            </a:schemeClr>
                          </a:solidFill>
                        </a:rPr>
                        <a:t>and credit options for using parts of term </a:t>
                      </a:r>
                      <a:r>
                        <a:rPr lang="en-US" sz="1800" b="0" kern="1200">
                          <a:solidFill>
                            <a:srgbClr val="000000"/>
                          </a:solidFill>
                        </a:rPr>
                        <a:t>because </a:t>
                      </a:r>
                      <a:r>
                        <a:rPr lang="en-US" sz="1800" b="1" kern="1200">
                          <a:solidFill>
                            <a:schemeClr val="accent1">
                              <a:lumMod val="75000"/>
                            </a:schemeClr>
                          </a:solidFill>
                        </a:rPr>
                        <a:t>it provides students with flexible options of entry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a:solidFill>
                            <a:schemeClr val="accent1">
                              <a:lumMod val="75000"/>
                            </a:schemeClr>
                          </a:solidFill>
                        </a:rPr>
                        <a:t>points and credentials applicable to their future.</a:t>
                      </a:r>
                      <a:r>
                        <a:rPr lang="en-US" sz="1800" b="0" kern="1200">
                          <a:solidFill>
                            <a:schemeClr val="accent1">
                              <a:lumMod val="75000"/>
                            </a:schemeClr>
                          </a:solidFill>
                        </a:rPr>
                        <a:t> </a:t>
                      </a:r>
                      <a:r>
                        <a:rPr lang="en-US" sz="1800" b="0" kern="1200">
                          <a:solidFill>
                            <a:srgbClr val="000000"/>
                          </a:solidFill>
                        </a:rPr>
                        <a:t>This action aligns with </a:t>
                      </a:r>
                      <a:r>
                        <a:rPr lang="en-US" sz="1800" b="1" kern="1200">
                          <a:solidFill>
                            <a:schemeClr val="accent1">
                              <a:lumMod val="75000"/>
                            </a:schemeClr>
                          </a:solidFill>
                        </a:rPr>
                        <a:t>Strategy 1: Prioritize Student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a:solidFill>
                            <a:schemeClr val="accent1">
                              <a:lumMod val="75000"/>
                            </a:schemeClr>
                          </a:solidFill>
                        </a:rPr>
                        <a:t>Success and Student Acces</a:t>
                      </a:r>
                      <a:r>
                        <a:rPr lang="en-US" sz="1800" b="0" kern="1200">
                          <a:solidFill>
                            <a:srgbClr val="000000"/>
                          </a:solidFill>
                        </a:rPr>
                        <a:t>s and </a:t>
                      </a:r>
                      <a:r>
                        <a:rPr lang="en-US" sz="1800" b="1" kern="1200">
                          <a:solidFill>
                            <a:schemeClr val="accent1">
                              <a:lumMod val="75000"/>
                            </a:schemeClr>
                          </a:solidFill>
                        </a:rPr>
                        <a:t>Goal 1.2 - Academic Agility </a:t>
                      </a:r>
                      <a:r>
                        <a:rPr lang="en-US" sz="1800" b="0" kern="1200">
                          <a:solidFill>
                            <a:srgbClr val="000000"/>
                          </a:solidFill>
                        </a:rPr>
                        <a:t>and will have </a:t>
                      </a:r>
                      <a:r>
                        <a:rPr lang="en-US" sz="1800" b="1" kern="1200">
                          <a:solidFill>
                            <a:schemeClr val="accent1">
                              <a:lumMod val="75000"/>
                            </a:schemeClr>
                          </a:solidFill>
                        </a:rPr>
                        <a:t>an impact in increasing SCH and headcount </a:t>
                      </a:r>
                      <a:r>
                        <a:rPr lang="en-US" sz="1800" b="0" kern="1200">
                          <a:solidFill>
                            <a:schemeClr val="tx1"/>
                          </a:solidFill>
                        </a:rPr>
                        <a:t>in achieving </a:t>
                      </a:r>
                      <a:r>
                        <a:rPr lang="en-US" sz="1800" b="1" kern="1200">
                          <a:solidFill>
                            <a:schemeClr val="accent1">
                              <a:lumMod val="75000"/>
                            </a:schemeClr>
                          </a:solidFill>
                        </a:rPr>
                        <a:t>Pillar 4 - Agility.</a:t>
                      </a:r>
                      <a:endParaRPr lang="en-US" sz="160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770735">
                <a:tc>
                  <a:txBody>
                    <a:bodyPr/>
                    <a:lstStyle/>
                    <a:p>
                      <a:pPr marL="0" algn="l" rtl="0" eaLnBrk="1" latinLnBrk="0" hangingPunct="1"/>
                      <a:r>
                        <a:rPr lang="en-US" sz="1800" b="1" kern="1200">
                          <a:solidFill>
                            <a:srgbClr val="000000"/>
                          </a:solidFill>
                        </a:rPr>
                        <a:t>Supporting Data:</a:t>
                      </a:r>
                      <a:endParaRPr lang="en-US" sz="1600"/>
                    </a:p>
                    <a:p>
                      <a:pPr marL="0" lvl="0" algn="l">
                        <a:buNone/>
                      </a:pPr>
                      <a:r>
                        <a:rPr lang="en-US" sz="1600" b="0" kern="1200">
                          <a:solidFill>
                            <a:srgbClr val="000000"/>
                          </a:solidFill>
                        </a:rPr>
                        <a:t>The following data indicate the total number of </a:t>
                      </a:r>
                      <a:r>
                        <a:rPr lang="en-US" sz="1600" b="0" i="1" kern="1200">
                          <a:solidFill>
                            <a:srgbClr val="000000"/>
                          </a:solidFill>
                        </a:rPr>
                        <a:t>unique </a:t>
                      </a:r>
                      <a:r>
                        <a:rPr lang="en-US" sz="1600" b="0" kern="1200">
                          <a:solidFill>
                            <a:srgbClr val="000000"/>
                          </a:solidFill>
                        </a:rPr>
                        <a:t>courses offered in the 5A/B/C and 7A/B parts of term combined, unless otherwise indicated.</a:t>
                      </a:r>
                      <a:endParaRPr lang="en-US" sz="1600"/>
                    </a:p>
                    <a:p>
                      <a:pPr marL="346075" lvl="0" indent="-230188" algn="just">
                        <a:buFont typeface="Arial" panose="020B0604020202020204" pitchFamily="34" charset="0"/>
                        <a:buChar char="•"/>
                      </a:pPr>
                      <a:r>
                        <a:rPr lang="en-US" sz="1400" b="0" kern="1200">
                          <a:solidFill>
                            <a:srgbClr val="000000"/>
                          </a:solidFill>
                        </a:rPr>
                        <a:t>Fall '23: 87 courses | 52 undergraduate, 35 graduate</a:t>
                      </a:r>
                    </a:p>
                    <a:p>
                      <a:pPr marL="346075" lvl="0" indent="-230188" algn="just">
                        <a:buFont typeface="Arial" panose="020B0604020202020204" pitchFamily="34" charset="0"/>
                        <a:buChar char="•"/>
                      </a:pPr>
                      <a:r>
                        <a:rPr lang="en-US" sz="1400" b="0" kern="1200">
                          <a:solidFill>
                            <a:srgbClr val="000000"/>
                          </a:solidFill>
                        </a:rPr>
                        <a:t>Spring '23: 85 courses | 53 undergraduate, 31 graduate</a:t>
                      </a:r>
                    </a:p>
                    <a:p>
                      <a:pPr marL="346075" lvl="0" indent="-230188" algn="just">
                        <a:buFont typeface="Arial" panose="020B0604020202020204" pitchFamily="34" charset="0"/>
                        <a:buChar char="•"/>
                      </a:pPr>
                      <a:r>
                        <a:rPr lang="en-US" sz="1400" b="0" kern="1200">
                          <a:solidFill>
                            <a:srgbClr val="000000"/>
                          </a:solidFill>
                        </a:rPr>
                        <a:t>Fall '22: 74 courses | 47 undergraduate, 27 graduate (5A/B/C go live)</a:t>
                      </a:r>
                    </a:p>
                    <a:p>
                      <a:pPr marL="346075" lvl="0" indent="-230188" algn="just">
                        <a:buFont typeface="Arial" panose="020B0604020202020204" pitchFamily="34" charset="0"/>
                        <a:buChar char="•"/>
                      </a:pPr>
                      <a:r>
                        <a:rPr lang="en-US" sz="1400" b="0" kern="1200">
                          <a:solidFill>
                            <a:srgbClr val="000000"/>
                          </a:solidFill>
                        </a:rPr>
                        <a:t>Spring '22: 57 courses | 31 undergraduate, 26 graduate (7A/BA only)</a:t>
                      </a:r>
                    </a:p>
                  </a:txBody>
                  <a:tcPr/>
                </a:tc>
                <a:extLst>
                  <a:ext uri="{0D108BD9-81ED-4DB2-BD59-A6C34878D82A}">
                    <a16:rowId xmlns:a16="http://schemas.microsoft.com/office/drawing/2014/main" val="3433750713"/>
                  </a:ext>
                </a:extLst>
              </a:tr>
              <a:tr h="1629076">
                <a:tc>
                  <a:txBody>
                    <a:bodyPr/>
                    <a:lstStyle/>
                    <a:p>
                      <a:r>
                        <a:rPr lang="en-US" sz="1800" b="1" kern="1200">
                          <a:solidFill>
                            <a:srgbClr val="000000"/>
                          </a:solidFill>
                        </a:rPr>
                        <a:t>Resources / Collaborations Required:</a:t>
                      </a:r>
                    </a:p>
                    <a:p>
                      <a:r>
                        <a:rPr lang="en-US" sz="1600" b="0">
                          <a:solidFill>
                            <a:srgbClr val="000000"/>
                          </a:solidFill>
                          <a:latin typeface="+mn-lt"/>
                        </a:rPr>
                        <a:t>Increased utilization of the current parts of term built by academic departments, increasing the flexibility for students to enter during differing parts of term. </a:t>
                      </a:r>
                      <a:r>
                        <a:rPr lang="en-US" sz="1600" b="0" i="0" u="none" strike="noStrike" noProof="0">
                          <a:solidFill>
                            <a:srgbClr val="000000"/>
                          </a:solidFill>
                          <a:latin typeface="+mn-lt"/>
                        </a:rPr>
                        <a:t>SEI has processes currently in place to allow for multiple entry points from the point of admission, registration, financial aid distribution, and payment through the Cashier's; we will look to automation and enhanced use of current tools to be able to scale these processes as enrollments grow.</a:t>
                      </a:r>
                      <a:endParaRPr lang="en-US" sz="1600">
                        <a:latin typeface="+mn-lt"/>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Keep Doing</a:t>
            </a:r>
          </a:p>
        </p:txBody>
      </p:sp>
    </p:spTree>
    <p:extLst>
      <p:ext uri="{BB962C8B-B14F-4D97-AF65-F5344CB8AC3E}">
        <p14:creationId xmlns:p14="http://schemas.microsoft.com/office/powerpoint/2010/main" val="221640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1890033113"/>
              </p:ext>
            </p:extLst>
          </p:nvPr>
        </p:nvGraphicFramePr>
        <p:xfrm>
          <a:off x="826943" y="1318946"/>
          <a:ext cx="10515599" cy="5186997"/>
        </p:xfrm>
        <a:graphic>
          <a:graphicData uri="http://schemas.openxmlformats.org/drawingml/2006/table">
            <a:tbl>
              <a:tblPr firstRow="1" bandRow="1">
                <a:tableStyleId>{8A107856-5554-42FB-B03E-39F5DBC370BA}</a:tableStyleId>
              </a:tblPr>
              <a:tblGrid>
                <a:gridCol w="10515599">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a:solidFill>
                            <a:srgbClr val="000000"/>
                          </a:solidFill>
                        </a:rPr>
                        <a:t>The Division of Strategic Enrollment and Innovation plans to keep </a:t>
                      </a:r>
                      <a:r>
                        <a:rPr lang="en-US" sz="1900" b="1" kern="1200">
                          <a:solidFill>
                            <a:schemeClr val="accent1">
                              <a:lumMod val="75000"/>
                            </a:schemeClr>
                          </a:solidFill>
                        </a:rPr>
                        <a:t>adopting enterprise software platforms like Salesforce </a:t>
                      </a:r>
                      <a:r>
                        <a:rPr lang="en-US" sz="1900" b="0" kern="1200">
                          <a:solidFill>
                            <a:schemeClr val="tx1"/>
                          </a:solidFill>
                        </a:rPr>
                        <a:t>because</a:t>
                      </a:r>
                      <a:r>
                        <a:rPr lang="en-US" sz="1900" b="1" kern="1200">
                          <a:solidFill>
                            <a:schemeClr val="accent1">
                              <a:lumMod val="75000"/>
                            </a:schemeClr>
                          </a:solidFill>
                        </a:rPr>
                        <a:t> it helps to streamline operations, improve productivity, enhance user experience, and drive business growth. </a:t>
                      </a:r>
                      <a:r>
                        <a:rPr lang="en-US" sz="1900" b="0" kern="1200">
                          <a:solidFill>
                            <a:srgbClr val="000000"/>
                          </a:solidFill>
                        </a:rPr>
                        <a:t>This action aligns with </a:t>
                      </a:r>
                      <a:r>
                        <a:rPr lang="en-US" sz="1900" b="1" kern="1200">
                          <a:solidFill>
                            <a:schemeClr val="accent1">
                              <a:lumMod val="75000"/>
                            </a:schemeClr>
                          </a:solidFill>
                        </a:rPr>
                        <a:t>Strategy 2: Embody a culture of excellence and Goal 2.2 - Align processes and resources, such as staffing, facilities, technology, and other assets to strategic priorities</a:t>
                      </a:r>
                      <a:r>
                        <a:rPr lang="en-US" sz="1900" b="0" kern="1200">
                          <a:solidFill>
                            <a:srgbClr val="000000"/>
                          </a:solidFill>
                        </a:rPr>
                        <a:t> and will have </a:t>
                      </a:r>
                      <a:r>
                        <a:rPr lang="en-US" sz="1900" b="1" kern="1200">
                          <a:solidFill>
                            <a:schemeClr val="accent1">
                              <a:lumMod val="75000"/>
                            </a:schemeClr>
                          </a:solidFill>
                        </a:rPr>
                        <a:t>a measurable impact on the ability to scale alongside the growth of the university and leads to significant efficiencies, and competitive advantages in improving data management, streamlining processes, fostering collaboration, enhancing customer relationships, and enabling faster decision-making and innovation </a:t>
                      </a:r>
                      <a:r>
                        <a:rPr lang="en-US" sz="1900" b="0" kern="1200">
                          <a:solidFill>
                            <a:srgbClr val="000000"/>
                          </a:solidFill>
                        </a:rPr>
                        <a:t>in achieving </a:t>
                      </a:r>
                      <a:r>
                        <a:rPr lang="en-US" sz="1900" b="1" kern="1200">
                          <a:solidFill>
                            <a:schemeClr val="accent1">
                              <a:lumMod val="75000"/>
                            </a:schemeClr>
                          </a:solidFill>
                        </a:rPr>
                        <a:t>Pillar 4 - Agility.</a:t>
                      </a: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a:solidFill>
                            <a:srgbClr val="000000"/>
                          </a:solidFill>
                        </a:rPr>
                        <a:t>Supporting Data:</a:t>
                      </a:r>
                    </a:p>
                    <a:p>
                      <a:r>
                        <a:rPr lang="en-US" b="0">
                          <a:solidFill>
                            <a:srgbClr val="000000"/>
                          </a:solidFill>
                        </a:rPr>
                        <a:t>At least 6-10 existing software systems can be consolidated into Salesforce. Additionally, multiple spreadsheets and other databases can be consolidated. These consolidations provide opportunities for greater campus-wide training; streamlined user experience for students, faculty, staff, and other stakeholders; and, better insights into student journeys through the university.</a:t>
                      </a:r>
                    </a:p>
                  </a:txBody>
                  <a:tcPr/>
                </a:tc>
                <a:extLst>
                  <a:ext uri="{0D108BD9-81ED-4DB2-BD59-A6C34878D82A}">
                    <a16:rowId xmlns:a16="http://schemas.microsoft.com/office/drawing/2014/main" val="3433750713"/>
                  </a:ext>
                </a:extLst>
              </a:tr>
              <a:tr h="1011237">
                <a:tc>
                  <a:txBody>
                    <a:bodyPr/>
                    <a:lstStyle/>
                    <a:p>
                      <a:r>
                        <a:rPr lang="en-US" sz="1900" b="1" kern="1200">
                          <a:solidFill>
                            <a:srgbClr val="000000"/>
                          </a:solidFill>
                        </a:rPr>
                        <a:t>Resources / Collaborations Required:</a:t>
                      </a:r>
                    </a:p>
                    <a:p>
                      <a:r>
                        <a:rPr lang="en-US" b="0">
                          <a:solidFill>
                            <a:srgbClr val="000000"/>
                          </a:solidFill>
                        </a:rPr>
                        <a:t>Consolidating multiple systems into one enterprise system requires collaboration from all affected stakeholders across multiple divisions.</a:t>
                      </a: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Keep Doing</a:t>
            </a:r>
          </a:p>
        </p:txBody>
      </p:sp>
    </p:spTree>
    <p:extLst>
      <p:ext uri="{BB962C8B-B14F-4D97-AF65-F5344CB8AC3E}">
        <p14:creationId xmlns:p14="http://schemas.microsoft.com/office/powerpoint/2010/main" val="2451887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2360696732"/>
              </p:ext>
            </p:extLst>
          </p:nvPr>
        </p:nvGraphicFramePr>
        <p:xfrm>
          <a:off x="985078" y="1575368"/>
          <a:ext cx="10368722" cy="4636929"/>
        </p:xfrm>
        <a:graphic>
          <a:graphicData uri="http://schemas.openxmlformats.org/drawingml/2006/table">
            <a:tbl>
              <a:tblPr firstRow="1" bandRow="1">
                <a:tableStyleId>{8A107856-5554-42FB-B03E-39F5DBC370BA}</a:tableStyleId>
              </a:tblPr>
              <a:tblGrid>
                <a:gridCol w="10368722">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a:solidFill>
                            <a:srgbClr val="000000"/>
                          </a:solidFill>
                        </a:rPr>
                        <a:t>The Division of Strategic Enrollment and Innovation plans to stop </a:t>
                      </a:r>
                      <a:r>
                        <a:rPr lang="en-US" sz="1900" b="1" kern="1200">
                          <a:solidFill>
                            <a:schemeClr val="accent1">
                              <a:lumMod val="75000"/>
                            </a:schemeClr>
                          </a:solidFill>
                        </a:rPr>
                        <a:t>using outside contractors whenever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a:solidFill>
                            <a:schemeClr val="accent1">
                              <a:lumMod val="75000"/>
                            </a:schemeClr>
                          </a:solidFill>
                        </a:rPr>
                        <a:t>possible for classroom projects and equipment moves </a:t>
                      </a:r>
                      <a:r>
                        <a:rPr lang="en-US" sz="1900" b="0" kern="1200">
                          <a:solidFill>
                            <a:srgbClr val="000000"/>
                          </a:solidFill>
                        </a:rPr>
                        <a:t>because </a:t>
                      </a:r>
                      <a:r>
                        <a:rPr lang="en-US" sz="1900" b="1" kern="1200">
                          <a:solidFill>
                            <a:schemeClr val="accent1">
                              <a:lumMod val="75000"/>
                            </a:schemeClr>
                          </a:solidFill>
                        </a:rPr>
                        <a:t>outside contractors charge for the labor which can sometimes be a substantial amount toward the cost of the project. </a:t>
                      </a:r>
                      <a:r>
                        <a:rPr lang="en-US" sz="1900" b="0" kern="1200">
                          <a:solidFill>
                            <a:srgbClr val="000000"/>
                          </a:solidFill>
                        </a:rPr>
                        <a:t>This action aligns with </a:t>
                      </a:r>
                      <a:r>
                        <a:rPr lang="en-US" sz="1900" b="1" kern="1200">
                          <a:solidFill>
                            <a:schemeClr val="accent1">
                              <a:lumMod val="75000"/>
                            </a:schemeClr>
                          </a:solidFill>
                        </a:rPr>
                        <a:t>Strategy 2: Embody a culture of excellence and Goal 2.2 - Align processes and resources, such as staffing, facilities, technology, and other assets to strategic priorities</a:t>
                      </a:r>
                      <a:r>
                        <a:rPr lang="en-US" sz="1900" b="0" kern="1200">
                          <a:solidFill>
                            <a:srgbClr val="000000"/>
                          </a:solidFill>
                        </a:rPr>
                        <a:t> and will have </a:t>
                      </a:r>
                      <a:r>
                        <a:rPr lang="en-US" sz="1900" b="1" kern="1200">
                          <a:solidFill>
                            <a:schemeClr val="accent1">
                              <a:lumMod val="75000"/>
                            </a:schemeClr>
                          </a:solidFill>
                        </a:rPr>
                        <a:t>measurable impact on reducing costs to campus</a:t>
                      </a:r>
                      <a:r>
                        <a:rPr lang="en-US" sz="1900" b="0" kern="1200">
                          <a:solidFill>
                            <a:srgbClr val="000000"/>
                          </a:solidFill>
                        </a:rPr>
                        <a:t> in achieving </a:t>
                      </a:r>
                      <a:r>
                        <a:rPr lang="en-US" sz="1900" b="1" kern="1200">
                          <a:solidFill>
                            <a:schemeClr val="accent1">
                              <a:lumMod val="75000"/>
                            </a:schemeClr>
                          </a:solidFill>
                        </a:rPr>
                        <a:t>Pillar 4 - Agility.</a:t>
                      </a: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a:solidFill>
                            <a:srgbClr val="000000"/>
                          </a:solidFill>
                        </a:rPr>
                        <a:t>Supporting Data:</a:t>
                      </a:r>
                    </a:p>
                    <a:p>
                      <a:r>
                        <a:rPr lang="en-US" sz="1900" b="0" kern="1200">
                          <a:solidFill>
                            <a:srgbClr val="000000"/>
                          </a:solidFill>
                          <a:latin typeface="+mn-lt"/>
                          <a:ea typeface="+mn-ea"/>
                          <a:cs typeface="+mn-cs"/>
                        </a:rPr>
                        <a:t>Contractor labor accounts for 35% or more of installation and equipment move costs. By shifting the installation and equipment move costs to inhouse personnel we have additional resources to apply towards additional classroom projects.</a:t>
                      </a:r>
                      <a:endParaRPr lang="en-US" b="1">
                        <a:solidFill>
                          <a:srgbClr val="000000"/>
                        </a:solidFill>
                      </a:endParaRPr>
                    </a:p>
                  </a:txBody>
                  <a:tcPr/>
                </a:tc>
                <a:extLst>
                  <a:ext uri="{0D108BD9-81ED-4DB2-BD59-A6C34878D82A}">
                    <a16:rowId xmlns:a16="http://schemas.microsoft.com/office/drawing/2014/main" val="3433750713"/>
                  </a:ext>
                </a:extLst>
              </a:tr>
              <a:tr h="1011237">
                <a:tc>
                  <a:txBody>
                    <a:bodyPr/>
                    <a:lstStyle/>
                    <a:p>
                      <a:r>
                        <a:rPr lang="en-US" sz="1900" b="1" kern="1200">
                          <a:solidFill>
                            <a:srgbClr val="000000"/>
                          </a:solidFill>
                        </a:rPr>
                        <a:t>Resources / Collaborations Recovered: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a:solidFill>
                            <a:srgbClr val="000000"/>
                          </a:solidFill>
                          <a:latin typeface="+mn-lt"/>
                          <a:ea typeface="+mn-ea"/>
                          <a:cs typeface="+mn-cs"/>
                        </a:rPr>
                        <a:t>We reduce classroom installation and equipment move costs by 35% or more. This effectively allows us to increase by 67% the number of classrooms that are upgraded each year and keep equipment move costs down for the University.</a:t>
                      </a: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3571980769"/>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BACACB13FFE834C907C4661C315948C" ma:contentTypeVersion="6" ma:contentTypeDescription="Create a new document." ma:contentTypeScope="" ma:versionID="25ac91b8c2e473d7682eb9c0991187e8">
  <xsd:schema xmlns:xsd="http://www.w3.org/2001/XMLSchema" xmlns:xs="http://www.w3.org/2001/XMLSchema" xmlns:p="http://schemas.microsoft.com/office/2006/metadata/properties" xmlns:ns2="d8ca4d81-45fb-4671-8894-2c017d47590e" xmlns:ns3="fcf79951-b4e1-487a-beee-67a27d2e6af1" targetNamespace="http://schemas.microsoft.com/office/2006/metadata/properties" ma:root="true" ma:fieldsID="f20584d4e45d0ba2d51c811819591b63" ns2:_="" ns3:_="">
    <xsd:import namespace="d8ca4d81-45fb-4671-8894-2c017d47590e"/>
    <xsd:import namespace="fcf79951-b4e1-487a-beee-67a27d2e6af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ca4d81-45fb-4671-8894-2c017d4759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cf79951-b4e1-487a-beee-67a27d2e6af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79A7135-7C79-4B5C-81FC-72897616FF2E}">
  <ds:schemaRefs>
    <ds:schemaRef ds:uri="d8ca4d81-45fb-4671-8894-2c017d47590e"/>
    <ds:schemaRef ds:uri="fcf79951-b4e1-487a-beee-67a27d2e6af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5E9CC34-4892-4785-AF69-AD6077AFE10B}">
  <ds:schemaRefs>
    <ds:schemaRef ds:uri="d8ca4d81-45fb-4671-8894-2c017d47590e"/>
    <ds:schemaRef ds:uri="fcf79951-b4e1-487a-beee-67a27d2e6af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D0E9B96-23A7-4E7F-841D-A71CA0190A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2451</Words>
  <Application>Microsoft Office PowerPoint</Application>
  <PresentationFormat>Widescreen</PresentationFormat>
  <Paragraphs>168</Paragraphs>
  <Slides>15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15</vt:i4>
      </vt:variant>
    </vt:vector>
  </HeadingPairs>
  <TitlesOfParts>
    <vt:vector size="25" baseType="lpstr">
      <vt:lpstr>Acumin Pro Black</vt:lpstr>
      <vt:lpstr>Aptos</vt:lpstr>
      <vt:lpstr>Arial</vt:lpstr>
      <vt:lpstr>Calibri</vt:lpstr>
      <vt:lpstr>Calibri Light</vt:lpstr>
      <vt:lpstr>Helvetica</vt:lpstr>
      <vt:lpstr>Helvetica Neue</vt:lpstr>
      <vt:lpstr>Helvetica Oblique</vt:lpstr>
      <vt:lpstr>Söhne</vt:lpstr>
      <vt:lpstr>Office Theme 2013 - 2022</vt:lpstr>
      <vt:lpstr>Strategic Enrollment &amp; Innovation</vt:lpstr>
      <vt:lpstr>Strategic Enrollment &amp; Innovation</vt:lpstr>
      <vt:lpstr>FY 2024 Accomplishments</vt:lpstr>
      <vt:lpstr>FY 2024 Accomplishments</vt:lpstr>
      <vt:lpstr>FY 2024 Accomplishments</vt:lpstr>
      <vt:lpstr>FY 2024 Accomplishments</vt:lpstr>
      <vt:lpstr>PowerPoint Presentation</vt:lpstr>
      <vt:lpstr>PowerPoint Presentation</vt:lpstr>
      <vt:lpstr>PowerPoint Presentation</vt:lpstr>
      <vt:lpstr>Supportive Data </vt:lpstr>
      <vt:lpstr>PowerPoint Presentation</vt:lpstr>
      <vt:lpstr>PowerPoint Presentation</vt:lpstr>
      <vt:lpstr>PowerPoint Presentation</vt:lpstr>
      <vt:lpstr>Strategic Enrollment &amp; Innovation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 Division Name</dc:title>
  <dc:creator>Smith, Brianna</dc:creator>
  <cp:lastModifiedBy>Lockwood, Clint</cp:lastModifiedBy>
  <cp:revision>1</cp:revision>
  <dcterms:created xsi:type="dcterms:W3CDTF">2023-01-09T16:14:47Z</dcterms:created>
  <dcterms:modified xsi:type="dcterms:W3CDTF">2024-04-17T18:11:45Z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0x0101004BACACB13FFE834C907C4661C315948C</vt:lpwstr>
  </property>
</Properties>
</file>